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50" r:id="rId1"/>
  </p:sldMasterIdLst>
  <p:notesMasterIdLst>
    <p:notesMasterId r:id="rId8"/>
  </p:notesMasterIdLst>
  <p:sldIdLst>
    <p:sldId id="256" r:id="rId2"/>
    <p:sldId id="257" r:id="rId3"/>
    <p:sldId id="259" r:id="rId4"/>
    <p:sldId id="265" r:id="rId5"/>
    <p:sldId id="269" r:id="rId6"/>
    <p:sldId id="263" r:id="rId7"/>
  </p:sldIdLst>
  <p:sldSz cx="12192000" cy="68580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2.svg"/><Relationship Id="rId4" Type="http://schemas.openxmlformats.org/officeDocument/2006/relationships/image" Target="../media/image6.svg"/><Relationship Id="rId9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189C14-1F4C-4801-8EF8-DB40B08CE894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D12A01E0-1E53-4A6A-A7F1-E370357D2319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1600" dirty="0"/>
        </a:p>
      </dgm:t>
    </dgm:pt>
    <dgm:pt modelId="{795C6F62-9B5D-42B8-9C37-EC80F247FB60}" type="parTrans" cxnId="{E8467D97-B2EB-4758-8491-830014B75357}">
      <dgm:prSet/>
      <dgm:spPr/>
      <dgm:t>
        <a:bodyPr/>
        <a:lstStyle/>
        <a:p>
          <a:endParaRPr lang="en-US"/>
        </a:p>
      </dgm:t>
    </dgm:pt>
    <dgm:pt modelId="{28D2A91A-D92D-4DAA-A737-558A1EEF940C}" type="sibTrans" cxnId="{E8467D97-B2EB-4758-8491-830014B7535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A9C06AB-5F0F-4963-A065-7415BE1A6001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1600" dirty="0"/>
        </a:p>
      </dgm:t>
    </dgm:pt>
    <dgm:pt modelId="{3631048F-5C76-4B92-A2BD-0D74E1A5A7DA}" type="parTrans" cxnId="{1F690091-D7D9-40B1-A90C-1B60DF44F573}">
      <dgm:prSet/>
      <dgm:spPr/>
      <dgm:t>
        <a:bodyPr/>
        <a:lstStyle/>
        <a:p>
          <a:endParaRPr lang="en-US"/>
        </a:p>
      </dgm:t>
    </dgm:pt>
    <dgm:pt modelId="{68C60F18-F934-40B0-84F5-AA9A52AAD954}" type="sibTrans" cxnId="{1F690091-D7D9-40B1-A90C-1B60DF44F573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AB88940-4479-479B-BC6A-0489F697B977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1600" dirty="0"/>
        </a:p>
      </dgm:t>
    </dgm:pt>
    <dgm:pt modelId="{701E48D9-DBF8-4E9B-8BCB-F4B6F909063D}" type="parTrans" cxnId="{975FA717-923B-4025-8DCE-9CAD2B3C2E51}">
      <dgm:prSet/>
      <dgm:spPr/>
      <dgm:t>
        <a:bodyPr/>
        <a:lstStyle/>
        <a:p>
          <a:endParaRPr lang="en-US"/>
        </a:p>
      </dgm:t>
    </dgm:pt>
    <dgm:pt modelId="{770B751F-A849-4957-9A44-E5768891D699}" type="sibTrans" cxnId="{975FA717-923B-4025-8DCE-9CAD2B3C2E51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68C6B40-0938-4CAE-A31D-1A5DFBC2B039}">
      <dgm:prSet custT="1"/>
      <dgm:spPr/>
      <dgm:t>
        <a:bodyPr/>
        <a:lstStyle/>
        <a:p>
          <a:pPr>
            <a:lnSpc>
              <a:spcPct val="100000"/>
            </a:lnSpc>
          </a:pPr>
          <a:endParaRPr lang="en-US" sz="1600" dirty="0"/>
        </a:p>
      </dgm:t>
    </dgm:pt>
    <dgm:pt modelId="{C95EAFD3-0FED-42C6-B639-161CA038EF1B}" type="parTrans" cxnId="{16E6FBD9-F8AD-4141-A6AF-EB57684B4F4A}">
      <dgm:prSet/>
      <dgm:spPr/>
      <dgm:t>
        <a:bodyPr/>
        <a:lstStyle/>
        <a:p>
          <a:endParaRPr lang="en-US"/>
        </a:p>
      </dgm:t>
    </dgm:pt>
    <dgm:pt modelId="{17D05525-5469-4667-A86F-A948E6A5E432}" type="sibTrans" cxnId="{16E6FBD9-F8AD-4141-A6AF-EB57684B4F4A}">
      <dgm:prSet/>
      <dgm:spPr/>
      <dgm:t>
        <a:bodyPr/>
        <a:lstStyle/>
        <a:p>
          <a:endParaRPr lang="en-US"/>
        </a:p>
      </dgm:t>
    </dgm:pt>
    <dgm:pt modelId="{2B2A6CF3-4802-4690-9477-EFC28E176E3E}">
      <dgm:prSet custT="1"/>
      <dgm:spPr/>
      <dgm:t>
        <a:bodyPr/>
        <a:lstStyle/>
        <a:p>
          <a:endParaRPr lang="en-US" sz="1100" dirty="0"/>
        </a:p>
      </dgm:t>
    </dgm:pt>
    <dgm:pt modelId="{1DB275AC-A93D-4CD1-B490-B5B414239340}" type="parTrans" cxnId="{6C348E37-60CE-4664-9FCD-1D72A94D969E}">
      <dgm:prSet/>
      <dgm:spPr/>
      <dgm:t>
        <a:bodyPr/>
        <a:lstStyle/>
        <a:p>
          <a:endParaRPr lang="en-US"/>
        </a:p>
      </dgm:t>
    </dgm:pt>
    <dgm:pt modelId="{F5BA610A-DEAD-4697-9B4B-F454620C9E52}" type="sibTrans" cxnId="{6C348E37-60CE-4664-9FCD-1D72A94D969E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4F4C26FB-7983-4294-A168-FCEFEB5B0684}" type="pres">
      <dgm:prSet presAssocID="{99189C14-1F4C-4801-8EF8-DB40B08CE894}" presName="root" presStyleCnt="0">
        <dgm:presLayoutVars>
          <dgm:dir/>
          <dgm:resizeHandles val="exact"/>
        </dgm:presLayoutVars>
      </dgm:prSet>
      <dgm:spPr/>
    </dgm:pt>
    <dgm:pt modelId="{B2F25141-C5D5-4CCA-99BD-8F172EAB00A3}" type="pres">
      <dgm:prSet presAssocID="{99189C14-1F4C-4801-8EF8-DB40B08CE894}" presName="container" presStyleCnt="0">
        <dgm:presLayoutVars>
          <dgm:dir/>
          <dgm:resizeHandles val="exact"/>
        </dgm:presLayoutVars>
      </dgm:prSet>
      <dgm:spPr/>
    </dgm:pt>
    <dgm:pt modelId="{B6DDC860-E0FF-4D71-B3F3-517AC6F54064}" type="pres">
      <dgm:prSet presAssocID="{D12A01E0-1E53-4A6A-A7F1-E370357D2319}" presName="compNode" presStyleCnt="0"/>
      <dgm:spPr/>
    </dgm:pt>
    <dgm:pt modelId="{F1F2E1B0-CE54-488D-BCE7-6541B832BF3F}" type="pres">
      <dgm:prSet presAssocID="{D12A01E0-1E53-4A6A-A7F1-E370357D2319}" presName="iconBgRect" presStyleLbl="bgShp" presStyleIdx="0" presStyleCnt="5"/>
      <dgm:spPr/>
    </dgm:pt>
    <dgm:pt modelId="{85837E60-4223-4AE2-B0E9-4D1183D4E957}" type="pres">
      <dgm:prSet presAssocID="{D12A01E0-1E53-4A6A-A7F1-E370357D2319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dvertising"/>
        </a:ext>
      </dgm:extLst>
    </dgm:pt>
    <dgm:pt modelId="{C0F5F99D-7F3B-4769-A512-8D25496A8574}" type="pres">
      <dgm:prSet presAssocID="{D12A01E0-1E53-4A6A-A7F1-E370357D2319}" presName="spaceRect" presStyleCnt="0"/>
      <dgm:spPr/>
    </dgm:pt>
    <dgm:pt modelId="{F2E60E4A-F4C7-46D3-B589-26FAFE6F9673}" type="pres">
      <dgm:prSet presAssocID="{D12A01E0-1E53-4A6A-A7F1-E370357D2319}" presName="textRect" presStyleLbl="revTx" presStyleIdx="0" presStyleCnt="5">
        <dgm:presLayoutVars>
          <dgm:chMax val="1"/>
          <dgm:chPref val="1"/>
        </dgm:presLayoutVars>
      </dgm:prSet>
      <dgm:spPr/>
    </dgm:pt>
    <dgm:pt modelId="{ECBCC205-8925-473F-B72F-C5B3F887EFF3}" type="pres">
      <dgm:prSet presAssocID="{28D2A91A-D92D-4DAA-A737-558A1EEF940C}" presName="sibTrans" presStyleLbl="sibTrans2D1" presStyleIdx="0" presStyleCnt="0"/>
      <dgm:spPr/>
    </dgm:pt>
    <dgm:pt modelId="{6A4F100C-CB53-4E13-BBCD-632C2525469D}" type="pres">
      <dgm:prSet presAssocID="{2B2A6CF3-4802-4690-9477-EFC28E176E3E}" presName="compNode" presStyleCnt="0"/>
      <dgm:spPr/>
    </dgm:pt>
    <dgm:pt modelId="{4214BCE0-06B4-4B72-906E-C5BE34DA11BD}" type="pres">
      <dgm:prSet presAssocID="{2B2A6CF3-4802-4690-9477-EFC28E176E3E}" presName="iconBgRect" presStyleLbl="bgShp" presStyleIdx="1" presStyleCnt="5"/>
      <dgm:spPr/>
    </dgm:pt>
    <dgm:pt modelId="{CC1963C5-D223-4DEA-9C83-E3A5BA555810}" type="pres">
      <dgm:prSet presAssocID="{2B2A6CF3-4802-4690-9477-EFC28E176E3E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re"/>
        </a:ext>
      </dgm:extLst>
    </dgm:pt>
    <dgm:pt modelId="{37EF81C8-2A56-4791-B007-8C3FF29999C7}" type="pres">
      <dgm:prSet presAssocID="{2B2A6CF3-4802-4690-9477-EFC28E176E3E}" presName="spaceRect" presStyleCnt="0"/>
      <dgm:spPr/>
    </dgm:pt>
    <dgm:pt modelId="{37AE5EB2-75FD-4020-83A6-2BC445A2A207}" type="pres">
      <dgm:prSet presAssocID="{2B2A6CF3-4802-4690-9477-EFC28E176E3E}" presName="textRect" presStyleLbl="revTx" presStyleIdx="1" presStyleCnt="5">
        <dgm:presLayoutVars>
          <dgm:chMax val="1"/>
          <dgm:chPref val="1"/>
        </dgm:presLayoutVars>
      </dgm:prSet>
      <dgm:spPr/>
    </dgm:pt>
    <dgm:pt modelId="{55733D4E-A67E-48C7-AFF4-D967624E321A}" type="pres">
      <dgm:prSet presAssocID="{F5BA610A-DEAD-4697-9B4B-F454620C9E52}" presName="sibTrans" presStyleLbl="sibTrans2D1" presStyleIdx="0" presStyleCnt="0"/>
      <dgm:spPr/>
    </dgm:pt>
    <dgm:pt modelId="{13C6D38F-33E6-4CEF-8DF1-B1393F2B5805}" type="pres">
      <dgm:prSet presAssocID="{5A9C06AB-5F0F-4963-A065-7415BE1A6001}" presName="compNode" presStyleCnt="0"/>
      <dgm:spPr/>
    </dgm:pt>
    <dgm:pt modelId="{F23A6596-6502-4162-B8BF-82F4797CB806}" type="pres">
      <dgm:prSet presAssocID="{5A9C06AB-5F0F-4963-A065-7415BE1A6001}" presName="iconBgRect" presStyleLbl="bgShp" presStyleIdx="2" presStyleCnt="5"/>
      <dgm:spPr/>
    </dgm:pt>
    <dgm:pt modelId="{9D1ABD4E-23CC-4490-BA71-1BD5149DF5F1}" type="pres">
      <dgm:prSet presAssocID="{5A9C06AB-5F0F-4963-A065-7415BE1A6001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FF59B2F0-F422-4674-9582-CE1B48368FB4}" type="pres">
      <dgm:prSet presAssocID="{5A9C06AB-5F0F-4963-A065-7415BE1A6001}" presName="spaceRect" presStyleCnt="0"/>
      <dgm:spPr/>
    </dgm:pt>
    <dgm:pt modelId="{662601B7-9A61-4244-948F-7B80FB9440F6}" type="pres">
      <dgm:prSet presAssocID="{5A9C06AB-5F0F-4963-A065-7415BE1A6001}" presName="textRect" presStyleLbl="revTx" presStyleIdx="2" presStyleCnt="5">
        <dgm:presLayoutVars>
          <dgm:chMax val="1"/>
          <dgm:chPref val="1"/>
        </dgm:presLayoutVars>
      </dgm:prSet>
      <dgm:spPr/>
    </dgm:pt>
    <dgm:pt modelId="{81F54B64-A819-4095-AF39-D842B8157E0B}" type="pres">
      <dgm:prSet presAssocID="{68C60F18-F934-40B0-84F5-AA9A52AAD954}" presName="sibTrans" presStyleLbl="sibTrans2D1" presStyleIdx="0" presStyleCnt="0"/>
      <dgm:spPr/>
    </dgm:pt>
    <dgm:pt modelId="{3BDDB9F3-DDB6-46D6-8240-5C64BB38C455}" type="pres">
      <dgm:prSet presAssocID="{6AB88940-4479-479B-BC6A-0489F697B977}" presName="compNode" presStyleCnt="0"/>
      <dgm:spPr/>
    </dgm:pt>
    <dgm:pt modelId="{D3DC569C-6384-42FB-9F2E-A04A28D2363F}" type="pres">
      <dgm:prSet presAssocID="{6AB88940-4479-479B-BC6A-0489F697B977}" presName="iconBgRect" presStyleLbl="bgShp" presStyleIdx="3" presStyleCnt="5"/>
      <dgm:spPr/>
    </dgm:pt>
    <dgm:pt modelId="{35543EAF-9F9A-4459-885F-A4C6F7735AD1}" type="pres">
      <dgm:prSet presAssocID="{6AB88940-4479-479B-BC6A-0489F697B977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ptain"/>
        </a:ext>
      </dgm:extLst>
    </dgm:pt>
    <dgm:pt modelId="{30C3F7AF-6835-4A2F-9644-7325BF89608C}" type="pres">
      <dgm:prSet presAssocID="{6AB88940-4479-479B-BC6A-0489F697B977}" presName="spaceRect" presStyleCnt="0"/>
      <dgm:spPr/>
    </dgm:pt>
    <dgm:pt modelId="{DBA5C78F-DDFD-43FD-82A6-474B7AD8EAFD}" type="pres">
      <dgm:prSet presAssocID="{6AB88940-4479-479B-BC6A-0489F697B977}" presName="textRect" presStyleLbl="revTx" presStyleIdx="3" presStyleCnt="5">
        <dgm:presLayoutVars>
          <dgm:chMax val="1"/>
          <dgm:chPref val="1"/>
        </dgm:presLayoutVars>
      </dgm:prSet>
      <dgm:spPr/>
    </dgm:pt>
    <dgm:pt modelId="{A8922C58-0F75-47A3-8C1B-9B717791C309}" type="pres">
      <dgm:prSet presAssocID="{770B751F-A849-4957-9A44-E5768891D699}" presName="sibTrans" presStyleLbl="sibTrans2D1" presStyleIdx="0" presStyleCnt="0"/>
      <dgm:spPr/>
    </dgm:pt>
    <dgm:pt modelId="{A1C31B2C-1409-4DAC-A196-6473D4AE3FE3}" type="pres">
      <dgm:prSet presAssocID="{568C6B40-0938-4CAE-A31D-1A5DFBC2B039}" presName="compNode" presStyleCnt="0"/>
      <dgm:spPr/>
    </dgm:pt>
    <dgm:pt modelId="{906604BE-5455-4A25-B78E-29A44DB553DC}" type="pres">
      <dgm:prSet presAssocID="{568C6B40-0938-4CAE-A31D-1A5DFBC2B039}" presName="iconBgRect" presStyleLbl="bgShp" presStyleIdx="4" presStyleCnt="5"/>
      <dgm:spPr/>
    </dgm:pt>
    <dgm:pt modelId="{9E5C7261-8189-43C5-9D04-871685471C4D}" type="pres">
      <dgm:prSet presAssocID="{568C6B40-0938-4CAE-A31D-1A5DFBC2B039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BF64A153-A2A9-436B-8DBD-10C6FEB7FE78}" type="pres">
      <dgm:prSet presAssocID="{568C6B40-0938-4CAE-A31D-1A5DFBC2B039}" presName="spaceRect" presStyleCnt="0"/>
      <dgm:spPr/>
    </dgm:pt>
    <dgm:pt modelId="{B85225E3-02DC-4209-8F86-DE3016EFDB20}" type="pres">
      <dgm:prSet presAssocID="{568C6B40-0938-4CAE-A31D-1A5DFBC2B039}" presName="textRect" presStyleLbl="revTx" presStyleIdx="4" presStyleCnt="5" custFlipHor="1" custScaleX="98018" custScaleY="96178">
        <dgm:presLayoutVars>
          <dgm:chMax val="1"/>
          <dgm:chPref val="1"/>
        </dgm:presLayoutVars>
      </dgm:prSet>
      <dgm:spPr/>
    </dgm:pt>
  </dgm:ptLst>
  <dgm:cxnLst>
    <dgm:cxn modelId="{7DDD3913-124F-4C55-95C1-2CCAE716863F}" type="presOf" srcId="{5A9C06AB-5F0F-4963-A065-7415BE1A6001}" destId="{662601B7-9A61-4244-948F-7B80FB9440F6}" srcOrd="0" destOrd="0" presId="urn:microsoft.com/office/officeart/2018/2/layout/IconCircleList"/>
    <dgm:cxn modelId="{975FA717-923B-4025-8DCE-9CAD2B3C2E51}" srcId="{99189C14-1F4C-4801-8EF8-DB40B08CE894}" destId="{6AB88940-4479-479B-BC6A-0489F697B977}" srcOrd="3" destOrd="0" parTransId="{701E48D9-DBF8-4E9B-8BCB-F4B6F909063D}" sibTransId="{770B751F-A849-4957-9A44-E5768891D699}"/>
    <dgm:cxn modelId="{26A21C33-679C-4E33-8987-49DAE5D1CB16}" type="presOf" srcId="{2B2A6CF3-4802-4690-9477-EFC28E176E3E}" destId="{37AE5EB2-75FD-4020-83A6-2BC445A2A207}" srcOrd="0" destOrd="0" presId="urn:microsoft.com/office/officeart/2018/2/layout/IconCircleList"/>
    <dgm:cxn modelId="{6C348E37-60CE-4664-9FCD-1D72A94D969E}" srcId="{99189C14-1F4C-4801-8EF8-DB40B08CE894}" destId="{2B2A6CF3-4802-4690-9477-EFC28E176E3E}" srcOrd="1" destOrd="0" parTransId="{1DB275AC-A93D-4CD1-B490-B5B414239340}" sibTransId="{F5BA610A-DEAD-4697-9B4B-F454620C9E52}"/>
    <dgm:cxn modelId="{F49B537D-76D0-409E-9345-7D6990927027}" type="presOf" srcId="{F5BA610A-DEAD-4697-9B4B-F454620C9E52}" destId="{55733D4E-A67E-48C7-AFF4-D967624E321A}" srcOrd="0" destOrd="0" presId="urn:microsoft.com/office/officeart/2018/2/layout/IconCircleList"/>
    <dgm:cxn modelId="{1F690091-D7D9-40B1-A90C-1B60DF44F573}" srcId="{99189C14-1F4C-4801-8EF8-DB40B08CE894}" destId="{5A9C06AB-5F0F-4963-A065-7415BE1A6001}" srcOrd="2" destOrd="0" parTransId="{3631048F-5C76-4B92-A2BD-0D74E1A5A7DA}" sibTransId="{68C60F18-F934-40B0-84F5-AA9A52AAD954}"/>
    <dgm:cxn modelId="{E8467D97-B2EB-4758-8491-830014B75357}" srcId="{99189C14-1F4C-4801-8EF8-DB40B08CE894}" destId="{D12A01E0-1E53-4A6A-A7F1-E370357D2319}" srcOrd="0" destOrd="0" parTransId="{795C6F62-9B5D-42B8-9C37-EC80F247FB60}" sibTransId="{28D2A91A-D92D-4DAA-A737-558A1EEF940C}"/>
    <dgm:cxn modelId="{89B8EB9E-84B3-4B43-8810-3A63E3EFE1EA}" type="presOf" srcId="{D12A01E0-1E53-4A6A-A7F1-E370357D2319}" destId="{F2E60E4A-F4C7-46D3-B589-26FAFE6F9673}" srcOrd="0" destOrd="0" presId="urn:microsoft.com/office/officeart/2018/2/layout/IconCircleList"/>
    <dgm:cxn modelId="{C09D4CA4-27CF-4B9D-A5B3-0CFE52F03F94}" type="presOf" srcId="{99189C14-1F4C-4801-8EF8-DB40B08CE894}" destId="{4F4C26FB-7983-4294-A168-FCEFEB5B0684}" srcOrd="0" destOrd="0" presId="urn:microsoft.com/office/officeart/2018/2/layout/IconCircleList"/>
    <dgm:cxn modelId="{16A708B9-E2AD-49A4-9810-EBA1A5702947}" type="presOf" srcId="{28D2A91A-D92D-4DAA-A737-558A1EEF940C}" destId="{ECBCC205-8925-473F-B72F-C5B3F887EFF3}" srcOrd="0" destOrd="0" presId="urn:microsoft.com/office/officeart/2018/2/layout/IconCircleList"/>
    <dgm:cxn modelId="{2410C3CB-1BF5-4035-ADEE-5CDD2C98D761}" type="presOf" srcId="{68C60F18-F934-40B0-84F5-AA9A52AAD954}" destId="{81F54B64-A819-4095-AF39-D842B8157E0B}" srcOrd="0" destOrd="0" presId="urn:microsoft.com/office/officeart/2018/2/layout/IconCircleList"/>
    <dgm:cxn modelId="{DDE62ECF-BDB5-4A65-B362-3E6CAE8F6F4A}" type="presOf" srcId="{568C6B40-0938-4CAE-A31D-1A5DFBC2B039}" destId="{B85225E3-02DC-4209-8F86-DE3016EFDB20}" srcOrd="0" destOrd="0" presId="urn:microsoft.com/office/officeart/2018/2/layout/IconCircleList"/>
    <dgm:cxn modelId="{16E6FBD9-F8AD-4141-A6AF-EB57684B4F4A}" srcId="{99189C14-1F4C-4801-8EF8-DB40B08CE894}" destId="{568C6B40-0938-4CAE-A31D-1A5DFBC2B039}" srcOrd="4" destOrd="0" parTransId="{C95EAFD3-0FED-42C6-B639-161CA038EF1B}" sibTransId="{17D05525-5469-4667-A86F-A948E6A5E432}"/>
    <dgm:cxn modelId="{648CEEDF-BDC6-4FCA-B13D-60BD666802DF}" type="presOf" srcId="{6AB88940-4479-479B-BC6A-0489F697B977}" destId="{DBA5C78F-DDFD-43FD-82A6-474B7AD8EAFD}" srcOrd="0" destOrd="0" presId="urn:microsoft.com/office/officeart/2018/2/layout/IconCircleList"/>
    <dgm:cxn modelId="{ABF241E6-6B84-4792-AE7E-91D3BB8E0852}" type="presOf" srcId="{770B751F-A849-4957-9A44-E5768891D699}" destId="{A8922C58-0F75-47A3-8C1B-9B717791C309}" srcOrd="0" destOrd="0" presId="urn:microsoft.com/office/officeart/2018/2/layout/IconCircleList"/>
    <dgm:cxn modelId="{031B8110-C2AE-4FBF-AD02-4C65F08B8A11}" type="presParOf" srcId="{4F4C26FB-7983-4294-A168-FCEFEB5B0684}" destId="{B2F25141-C5D5-4CCA-99BD-8F172EAB00A3}" srcOrd="0" destOrd="0" presId="urn:microsoft.com/office/officeart/2018/2/layout/IconCircleList"/>
    <dgm:cxn modelId="{9D44E2DB-6200-4C0B-B679-3BC7F82FD4EB}" type="presParOf" srcId="{B2F25141-C5D5-4CCA-99BD-8F172EAB00A3}" destId="{B6DDC860-E0FF-4D71-B3F3-517AC6F54064}" srcOrd="0" destOrd="0" presId="urn:microsoft.com/office/officeart/2018/2/layout/IconCircleList"/>
    <dgm:cxn modelId="{B1A98E19-D847-47F2-9D0E-97BF578E42B4}" type="presParOf" srcId="{B6DDC860-E0FF-4D71-B3F3-517AC6F54064}" destId="{F1F2E1B0-CE54-488D-BCE7-6541B832BF3F}" srcOrd="0" destOrd="0" presId="urn:microsoft.com/office/officeart/2018/2/layout/IconCircleList"/>
    <dgm:cxn modelId="{B45D5E84-8455-4DE1-83CA-8EC134406443}" type="presParOf" srcId="{B6DDC860-E0FF-4D71-B3F3-517AC6F54064}" destId="{85837E60-4223-4AE2-B0E9-4D1183D4E957}" srcOrd="1" destOrd="0" presId="urn:microsoft.com/office/officeart/2018/2/layout/IconCircleList"/>
    <dgm:cxn modelId="{D42E5EEC-7325-45C7-8096-8AD0A67DDA26}" type="presParOf" srcId="{B6DDC860-E0FF-4D71-B3F3-517AC6F54064}" destId="{C0F5F99D-7F3B-4769-A512-8D25496A8574}" srcOrd="2" destOrd="0" presId="urn:microsoft.com/office/officeart/2018/2/layout/IconCircleList"/>
    <dgm:cxn modelId="{059459A9-7789-46C6-8DA2-7CCB655FB090}" type="presParOf" srcId="{B6DDC860-E0FF-4D71-B3F3-517AC6F54064}" destId="{F2E60E4A-F4C7-46D3-B589-26FAFE6F9673}" srcOrd="3" destOrd="0" presId="urn:microsoft.com/office/officeart/2018/2/layout/IconCircleList"/>
    <dgm:cxn modelId="{B8452EFF-C90C-4412-8DA0-5202B2F53E97}" type="presParOf" srcId="{B2F25141-C5D5-4CCA-99BD-8F172EAB00A3}" destId="{ECBCC205-8925-473F-B72F-C5B3F887EFF3}" srcOrd="1" destOrd="0" presId="urn:microsoft.com/office/officeart/2018/2/layout/IconCircleList"/>
    <dgm:cxn modelId="{FC7CAC9A-23E2-4031-97B4-5BDB16B252E7}" type="presParOf" srcId="{B2F25141-C5D5-4CCA-99BD-8F172EAB00A3}" destId="{6A4F100C-CB53-4E13-BBCD-632C2525469D}" srcOrd="2" destOrd="0" presId="urn:microsoft.com/office/officeart/2018/2/layout/IconCircleList"/>
    <dgm:cxn modelId="{3A013AC9-BB84-4921-B1A6-629A304C9A95}" type="presParOf" srcId="{6A4F100C-CB53-4E13-BBCD-632C2525469D}" destId="{4214BCE0-06B4-4B72-906E-C5BE34DA11BD}" srcOrd="0" destOrd="0" presId="urn:microsoft.com/office/officeart/2018/2/layout/IconCircleList"/>
    <dgm:cxn modelId="{A9A9BA7E-9D76-49DE-ABCB-835EE2F3C06F}" type="presParOf" srcId="{6A4F100C-CB53-4E13-BBCD-632C2525469D}" destId="{CC1963C5-D223-4DEA-9C83-E3A5BA555810}" srcOrd="1" destOrd="0" presId="urn:microsoft.com/office/officeart/2018/2/layout/IconCircleList"/>
    <dgm:cxn modelId="{BFB19FC8-3801-4CE1-9466-1B785C8DCC33}" type="presParOf" srcId="{6A4F100C-CB53-4E13-BBCD-632C2525469D}" destId="{37EF81C8-2A56-4791-B007-8C3FF29999C7}" srcOrd="2" destOrd="0" presId="urn:microsoft.com/office/officeart/2018/2/layout/IconCircleList"/>
    <dgm:cxn modelId="{C158EF21-48F0-4864-AE7E-45BAC52652CE}" type="presParOf" srcId="{6A4F100C-CB53-4E13-BBCD-632C2525469D}" destId="{37AE5EB2-75FD-4020-83A6-2BC445A2A207}" srcOrd="3" destOrd="0" presId="urn:microsoft.com/office/officeart/2018/2/layout/IconCircleList"/>
    <dgm:cxn modelId="{AB95823B-DC35-4AA6-B9D7-855D8C3A0DBB}" type="presParOf" srcId="{B2F25141-C5D5-4CCA-99BD-8F172EAB00A3}" destId="{55733D4E-A67E-48C7-AFF4-D967624E321A}" srcOrd="3" destOrd="0" presId="urn:microsoft.com/office/officeart/2018/2/layout/IconCircleList"/>
    <dgm:cxn modelId="{99966E4D-5F1C-4052-8873-2FFB5537C6D6}" type="presParOf" srcId="{B2F25141-C5D5-4CCA-99BD-8F172EAB00A3}" destId="{13C6D38F-33E6-4CEF-8DF1-B1393F2B5805}" srcOrd="4" destOrd="0" presId="urn:microsoft.com/office/officeart/2018/2/layout/IconCircleList"/>
    <dgm:cxn modelId="{9A140737-25DB-4F22-A728-20A7B83848AB}" type="presParOf" srcId="{13C6D38F-33E6-4CEF-8DF1-B1393F2B5805}" destId="{F23A6596-6502-4162-B8BF-82F4797CB806}" srcOrd="0" destOrd="0" presId="urn:microsoft.com/office/officeart/2018/2/layout/IconCircleList"/>
    <dgm:cxn modelId="{264D844F-686D-49C3-9579-1AA2930D5FBA}" type="presParOf" srcId="{13C6D38F-33E6-4CEF-8DF1-B1393F2B5805}" destId="{9D1ABD4E-23CC-4490-BA71-1BD5149DF5F1}" srcOrd="1" destOrd="0" presId="urn:microsoft.com/office/officeart/2018/2/layout/IconCircleList"/>
    <dgm:cxn modelId="{9764D1AC-5689-432D-BCAC-3EFA18795900}" type="presParOf" srcId="{13C6D38F-33E6-4CEF-8DF1-B1393F2B5805}" destId="{FF59B2F0-F422-4674-9582-CE1B48368FB4}" srcOrd="2" destOrd="0" presId="urn:microsoft.com/office/officeart/2018/2/layout/IconCircleList"/>
    <dgm:cxn modelId="{204D7F9C-5975-48C6-BF38-76F74FEB1923}" type="presParOf" srcId="{13C6D38F-33E6-4CEF-8DF1-B1393F2B5805}" destId="{662601B7-9A61-4244-948F-7B80FB9440F6}" srcOrd="3" destOrd="0" presId="urn:microsoft.com/office/officeart/2018/2/layout/IconCircleList"/>
    <dgm:cxn modelId="{4DC6A57C-C9B7-43CA-8055-4A907CD0F2C6}" type="presParOf" srcId="{B2F25141-C5D5-4CCA-99BD-8F172EAB00A3}" destId="{81F54B64-A819-4095-AF39-D842B8157E0B}" srcOrd="5" destOrd="0" presId="urn:microsoft.com/office/officeart/2018/2/layout/IconCircleList"/>
    <dgm:cxn modelId="{CC404528-1DF0-4D93-936D-F48904DA80AF}" type="presParOf" srcId="{B2F25141-C5D5-4CCA-99BD-8F172EAB00A3}" destId="{3BDDB9F3-DDB6-46D6-8240-5C64BB38C455}" srcOrd="6" destOrd="0" presId="urn:microsoft.com/office/officeart/2018/2/layout/IconCircleList"/>
    <dgm:cxn modelId="{48A69F5F-A9BD-4992-B819-B6120775D978}" type="presParOf" srcId="{3BDDB9F3-DDB6-46D6-8240-5C64BB38C455}" destId="{D3DC569C-6384-42FB-9F2E-A04A28D2363F}" srcOrd="0" destOrd="0" presId="urn:microsoft.com/office/officeart/2018/2/layout/IconCircleList"/>
    <dgm:cxn modelId="{5D2B23E8-B06A-4617-AB4F-B74FD5DB2B75}" type="presParOf" srcId="{3BDDB9F3-DDB6-46D6-8240-5C64BB38C455}" destId="{35543EAF-9F9A-4459-885F-A4C6F7735AD1}" srcOrd="1" destOrd="0" presId="urn:microsoft.com/office/officeart/2018/2/layout/IconCircleList"/>
    <dgm:cxn modelId="{761F32B0-E7DB-4DFB-8F21-F59B605E7CE4}" type="presParOf" srcId="{3BDDB9F3-DDB6-46D6-8240-5C64BB38C455}" destId="{30C3F7AF-6835-4A2F-9644-7325BF89608C}" srcOrd="2" destOrd="0" presId="urn:microsoft.com/office/officeart/2018/2/layout/IconCircleList"/>
    <dgm:cxn modelId="{A7A4FD18-83EE-4A86-8E7A-D1557710DB9E}" type="presParOf" srcId="{3BDDB9F3-DDB6-46D6-8240-5C64BB38C455}" destId="{DBA5C78F-DDFD-43FD-82A6-474B7AD8EAFD}" srcOrd="3" destOrd="0" presId="urn:microsoft.com/office/officeart/2018/2/layout/IconCircleList"/>
    <dgm:cxn modelId="{BD35DD6F-89DC-4EB7-8699-BDD89714AD2C}" type="presParOf" srcId="{B2F25141-C5D5-4CCA-99BD-8F172EAB00A3}" destId="{A8922C58-0F75-47A3-8C1B-9B717791C309}" srcOrd="7" destOrd="0" presId="urn:microsoft.com/office/officeart/2018/2/layout/IconCircleList"/>
    <dgm:cxn modelId="{04C75248-61BE-4819-98B1-32303D49B82F}" type="presParOf" srcId="{B2F25141-C5D5-4CCA-99BD-8F172EAB00A3}" destId="{A1C31B2C-1409-4DAC-A196-6473D4AE3FE3}" srcOrd="8" destOrd="0" presId="urn:microsoft.com/office/officeart/2018/2/layout/IconCircleList"/>
    <dgm:cxn modelId="{FE047B40-2742-46F5-9F81-FB309AAB1BDC}" type="presParOf" srcId="{A1C31B2C-1409-4DAC-A196-6473D4AE3FE3}" destId="{906604BE-5455-4A25-B78E-29A44DB553DC}" srcOrd="0" destOrd="0" presId="urn:microsoft.com/office/officeart/2018/2/layout/IconCircleList"/>
    <dgm:cxn modelId="{8A383F7B-AAB8-4160-BF26-F08D404A83B6}" type="presParOf" srcId="{A1C31B2C-1409-4DAC-A196-6473D4AE3FE3}" destId="{9E5C7261-8189-43C5-9D04-871685471C4D}" srcOrd="1" destOrd="0" presId="urn:microsoft.com/office/officeart/2018/2/layout/IconCircleList"/>
    <dgm:cxn modelId="{488D108A-D768-4D50-B59F-9A7E77FB31D7}" type="presParOf" srcId="{A1C31B2C-1409-4DAC-A196-6473D4AE3FE3}" destId="{BF64A153-A2A9-436B-8DBD-10C6FEB7FE78}" srcOrd="2" destOrd="0" presId="urn:microsoft.com/office/officeart/2018/2/layout/IconCircleList"/>
    <dgm:cxn modelId="{E80FCF28-ECF6-433D-823D-E4789D68B7C0}" type="presParOf" srcId="{A1C31B2C-1409-4DAC-A196-6473D4AE3FE3}" destId="{B85225E3-02DC-4209-8F86-DE3016EFDB20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EC8E57-CA33-4BC9-A89B-AA0C4A5E1299}" type="doc">
      <dgm:prSet loTypeId="urn:microsoft.com/office/officeart/2008/layout/LinedLis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AA5C2CC-512A-44AF-8062-E30A5648494E}">
      <dgm:prSet custT="1"/>
      <dgm:spPr/>
      <dgm:t>
        <a:bodyPr/>
        <a:lstStyle/>
        <a:p>
          <a:r>
            <a:rPr lang="en-US" sz="1600" dirty="0"/>
            <a:t>Competency #1-based on the job description</a:t>
          </a:r>
        </a:p>
      </dgm:t>
    </dgm:pt>
    <dgm:pt modelId="{3E5B0B4E-D12D-43B3-9B84-CFAFE49F89B0}" type="parTrans" cxnId="{BF645C9D-BE8D-4A37-B2DF-86855E69EFF7}">
      <dgm:prSet/>
      <dgm:spPr/>
      <dgm:t>
        <a:bodyPr/>
        <a:lstStyle/>
        <a:p>
          <a:endParaRPr lang="en-US"/>
        </a:p>
      </dgm:t>
    </dgm:pt>
    <dgm:pt modelId="{51AC4471-39AA-4B60-935B-1D493D0A2F8B}" type="sibTrans" cxnId="{BF645C9D-BE8D-4A37-B2DF-86855E69EFF7}">
      <dgm:prSet/>
      <dgm:spPr/>
      <dgm:t>
        <a:bodyPr/>
        <a:lstStyle/>
        <a:p>
          <a:endParaRPr lang="en-US"/>
        </a:p>
      </dgm:t>
    </dgm:pt>
    <dgm:pt modelId="{39BACDE5-E6FD-4421-8C66-EA29E68CDDEB}">
      <dgm:prSet custT="1"/>
      <dgm:spPr/>
      <dgm:t>
        <a:bodyPr/>
        <a:lstStyle/>
        <a:p>
          <a:r>
            <a:rPr lang="en-US" sz="1600" dirty="0"/>
            <a:t>Competency #2-based on the job description</a:t>
          </a:r>
        </a:p>
      </dgm:t>
    </dgm:pt>
    <dgm:pt modelId="{4F5B7320-3BC2-4FCE-BE9E-3F9D7D1F1259}" type="parTrans" cxnId="{1E671E7D-EF31-4F18-82A4-0DA921FFCF2C}">
      <dgm:prSet/>
      <dgm:spPr/>
      <dgm:t>
        <a:bodyPr/>
        <a:lstStyle/>
        <a:p>
          <a:endParaRPr lang="en-US"/>
        </a:p>
      </dgm:t>
    </dgm:pt>
    <dgm:pt modelId="{481506D1-3E73-49FA-89A0-664E2C860391}" type="sibTrans" cxnId="{1E671E7D-EF31-4F18-82A4-0DA921FFCF2C}">
      <dgm:prSet/>
      <dgm:spPr/>
      <dgm:t>
        <a:bodyPr/>
        <a:lstStyle/>
        <a:p>
          <a:endParaRPr lang="en-US"/>
        </a:p>
      </dgm:t>
    </dgm:pt>
    <dgm:pt modelId="{66EA2EEB-F92B-475F-9975-2C3A12AEB8AE}">
      <dgm:prSet custT="1"/>
      <dgm:spPr/>
      <dgm:t>
        <a:bodyPr/>
        <a:lstStyle/>
        <a:p>
          <a:r>
            <a:rPr lang="en-US" sz="1600" dirty="0"/>
            <a:t>Competency #3-based on the job description</a:t>
          </a:r>
        </a:p>
      </dgm:t>
    </dgm:pt>
    <dgm:pt modelId="{3D916524-6B8B-4E3F-91BD-03D0117E11D4}" type="parTrans" cxnId="{16A095F7-75E3-4068-A496-8034C079CE69}">
      <dgm:prSet/>
      <dgm:spPr/>
      <dgm:t>
        <a:bodyPr/>
        <a:lstStyle/>
        <a:p>
          <a:endParaRPr lang="en-US"/>
        </a:p>
      </dgm:t>
    </dgm:pt>
    <dgm:pt modelId="{3ED1C314-883F-48D7-BC59-F5ADBA737A92}" type="sibTrans" cxnId="{16A095F7-75E3-4068-A496-8034C079CE69}">
      <dgm:prSet/>
      <dgm:spPr/>
      <dgm:t>
        <a:bodyPr/>
        <a:lstStyle/>
        <a:p>
          <a:endParaRPr lang="en-US"/>
        </a:p>
      </dgm:t>
    </dgm:pt>
    <dgm:pt modelId="{8480500E-72FE-4FA4-8E68-6EC6330CAEAA}">
      <dgm:prSet custT="1"/>
      <dgm:spPr/>
      <dgm:t>
        <a:bodyPr/>
        <a:lstStyle/>
        <a:p>
          <a:r>
            <a:rPr lang="en-US" sz="1600" dirty="0"/>
            <a:t> </a:t>
          </a:r>
        </a:p>
      </dgm:t>
    </dgm:pt>
    <dgm:pt modelId="{526C29C6-BD5B-4F3B-965A-27699F28BE1C}" type="parTrans" cxnId="{508AA9C5-CDF4-4A82-B8ED-B0B931856BEB}">
      <dgm:prSet/>
      <dgm:spPr/>
      <dgm:t>
        <a:bodyPr/>
        <a:lstStyle/>
        <a:p>
          <a:endParaRPr lang="en-US"/>
        </a:p>
      </dgm:t>
    </dgm:pt>
    <dgm:pt modelId="{C24513C6-B691-412F-BD99-3CA32CE9A72F}" type="sibTrans" cxnId="{508AA9C5-CDF4-4A82-B8ED-B0B931856BEB}">
      <dgm:prSet/>
      <dgm:spPr/>
      <dgm:t>
        <a:bodyPr/>
        <a:lstStyle/>
        <a:p>
          <a:endParaRPr lang="en-US"/>
        </a:p>
      </dgm:t>
    </dgm:pt>
    <dgm:pt modelId="{E551A20D-99A7-4635-B9C9-272B5E93845F}" type="pres">
      <dgm:prSet presAssocID="{1DEC8E57-CA33-4BC9-A89B-AA0C4A5E1299}" presName="vert0" presStyleCnt="0">
        <dgm:presLayoutVars>
          <dgm:dir/>
          <dgm:animOne val="branch"/>
          <dgm:animLvl val="lvl"/>
        </dgm:presLayoutVars>
      </dgm:prSet>
      <dgm:spPr/>
    </dgm:pt>
    <dgm:pt modelId="{F5279875-B163-43EA-9558-05397C5303E0}" type="pres">
      <dgm:prSet presAssocID="{5AA5C2CC-512A-44AF-8062-E30A5648494E}" presName="thickLine" presStyleLbl="alignNode1" presStyleIdx="0" presStyleCnt="4"/>
      <dgm:spPr/>
    </dgm:pt>
    <dgm:pt modelId="{C1A0B1D7-7F4C-4448-B4E7-5EB8D415EF39}" type="pres">
      <dgm:prSet presAssocID="{5AA5C2CC-512A-44AF-8062-E30A5648494E}" presName="horz1" presStyleCnt="0"/>
      <dgm:spPr/>
    </dgm:pt>
    <dgm:pt modelId="{48690D33-FBFF-4AB8-B3DD-68E3FAA85086}" type="pres">
      <dgm:prSet presAssocID="{5AA5C2CC-512A-44AF-8062-E30A5648494E}" presName="tx1" presStyleLbl="revTx" presStyleIdx="0" presStyleCnt="4"/>
      <dgm:spPr/>
    </dgm:pt>
    <dgm:pt modelId="{1F00494E-0EE9-40FA-A815-92276ECCE71B}" type="pres">
      <dgm:prSet presAssocID="{5AA5C2CC-512A-44AF-8062-E30A5648494E}" presName="vert1" presStyleCnt="0"/>
      <dgm:spPr/>
    </dgm:pt>
    <dgm:pt modelId="{D2E2DD2D-7FF4-4881-A434-7BB2D70E3492}" type="pres">
      <dgm:prSet presAssocID="{39BACDE5-E6FD-4421-8C66-EA29E68CDDEB}" presName="thickLine" presStyleLbl="alignNode1" presStyleIdx="1" presStyleCnt="4"/>
      <dgm:spPr/>
    </dgm:pt>
    <dgm:pt modelId="{2B2F8C1C-185F-4E9F-8BAB-6627F2CB4FE5}" type="pres">
      <dgm:prSet presAssocID="{39BACDE5-E6FD-4421-8C66-EA29E68CDDEB}" presName="horz1" presStyleCnt="0"/>
      <dgm:spPr/>
    </dgm:pt>
    <dgm:pt modelId="{EB7F0141-9AD6-456D-BE2B-D36AC7F7AAD8}" type="pres">
      <dgm:prSet presAssocID="{39BACDE5-E6FD-4421-8C66-EA29E68CDDEB}" presName="tx1" presStyleLbl="revTx" presStyleIdx="1" presStyleCnt="4"/>
      <dgm:spPr/>
    </dgm:pt>
    <dgm:pt modelId="{AA3ED076-4921-4665-9E1A-C65F3A29391F}" type="pres">
      <dgm:prSet presAssocID="{39BACDE5-E6FD-4421-8C66-EA29E68CDDEB}" presName="vert1" presStyleCnt="0"/>
      <dgm:spPr/>
    </dgm:pt>
    <dgm:pt modelId="{FA833929-5386-4404-85D3-59A5E7E09CA5}" type="pres">
      <dgm:prSet presAssocID="{66EA2EEB-F92B-475F-9975-2C3A12AEB8AE}" presName="thickLine" presStyleLbl="alignNode1" presStyleIdx="2" presStyleCnt="4"/>
      <dgm:spPr/>
    </dgm:pt>
    <dgm:pt modelId="{40190698-3654-4572-8CE2-D3F64502BD8F}" type="pres">
      <dgm:prSet presAssocID="{66EA2EEB-F92B-475F-9975-2C3A12AEB8AE}" presName="horz1" presStyleCnt="0"/>
      <dgm:spPr/>
    </dgm:pt>
    <dgm:pt modelId="{E6F6B585-FFE9-4848-B577-19B23CABF123}" type="pres">
      <dgm:prSet presAssocID="{66EA2EEB-F92B-475F-9975-2C3A12AEB8AE}" presName="tx1" presStyleLbl="revTx" presStyleIdx="2" presStyleCnt="4"/>
      <dgm:spPr/>
    </dgm:pt>
    <dgm:pt modelId="{55F9C933-BD4A-4B94-8CAB-58E021E82424}" type="pres">
      <dgm:prSet presAssocID="{66EA2EEB-F92B-475F-9975-2C3A12AEB8AE}" presName="vert1" presStyleCnt="0"/>
      <dgm:spPr/>
    </dgm:pt>
    <dgm:pt modelId="{17718E43-BC9D-4ABD-9D21-0404F0C13560}" type="pres">
      <dgm:prSet presAssocID="{8480500E-72FE-4FA4-8E68-6EC6330CAEAA}" presName="thickLine" presStyleLbl="alignNode1" presStyleIdx="3" presStyleCnt="4" custLinFactNeighborX="54" custLinFactNeighborY="13089"/>
      <dgm:spPr/>
    </dgm:pt>
    <dgm:pt modelId="{30752CA3-D704-4776-B4F7-112FD3C452B8}" type="pres">
      <dgm:prSet presAssocID="{8480500E-72FE-4FA4-8E68-6EC6330CAEAA}" presName="horz1" presStyleCnt="0"/>
      <dgm:spPr/>
    </dgm:pt>
    <dgm:pt modelId="{6D234378-4E9D-43A9-8C58-34B171630ADB}" type="pres">
      <dgm:prSet presAssocID="{8480500E-72FE-4FA4-8E68-6EC6330CAEAA}" presName="tx1" presStyleLbl="revTx" presStyleIdx="3" presStyleCnt="4" custScaleY="56690"/>
      <dgm:spPr/>
    </dgm:pt>
    <dgm:pt modelId="{3A7BEA0B-CA26-4808-BD6E-D61F2DE5ACC5}" type="pres">
      <dgm:prSet presAssocID="{8480500E-72FE-4FA4-8E68-6EC6330CAEAA}" presName="vert1" presStyleCnt="0"/>
      <dgm:spPr/>
    </dgm:pt>
  </dgm:ptLst>
  <dgm:cxnLst>
    <dgm:cxn modelId="{A96C543A-9ABA-4CD2-8B64-A566C48A14FD}" type="presOf" srcId="{8480500E-72FE-4FA4-8E68-6EC6330CAEAA}" destId="{6D234378-4E9D-43A9-8C58-34B171630ADB}" srcOrd="0" destOrd="0" presId="urn:microsoft.com/office/officeart/2008/layout/LinedList"/>
    <dgm:cxn modelId="{E98B9672-F997-4F2A-802E-781CCF741E8E}" type="presOf" srcId="{1DEC8E57-CA33-4BC9-A89B-AA0C4A5E1299}" destId="{E551A20D-99A7-4635-B9C9-272B5E93845F}" srcOrd="0" destOrd="0" presId="urn:microsoft.com/office/officeart/2008/layout/LinedList"/>
    <dgm:cxn modelId="{1E671E7D-EF31-4F18-82A4-0DA921FFCF2C}" srcId="{1DEC8E57-CA33-4BC9-A89B-AA0C4A5E1299}" destId="{39BACDE5-E6FD-4421-8C66-EA29E68CDDEB}" srcOrd="1" destOrd="0" parTransId="{4F5B7320-3BC2-4FCE-BE9E-3F9D7D1F1259}" sibTransId="{481506D1-3E73-49FA-89A0-664E2C860391}"/>
    <dgm:cxn modelId="{BF645C9D-BE8D-4A37-B2DF-86855E69EFF7}" srcId="{1DEC8E57-CA33-4BC9-A89B-AA0C4A5E1299}" destId="{5AA5C2CC-512A-44AF-8062-E30A5648494E}" srcOrd="0" destOrd="0" parTransId="{3E5B0B4E-D12D-43B3-9B84-CFAFE49F89B0}" sibTransId="{51AC4471-39AA-4B60-935B-1D493D0A2F8B}"/>
    <dgm:cxn modelId="{508AA9C5-CDF4-4A82-B8ED-B0B931856BEB}" srcId="{1DEC8E57-CA33-4BC9-A89B-AA0C4A5E1299}" destId="{8480500E-72FE-4FA4-8E68-6EC6330CAEAA}" srcOrd="3" destOrd="0" parTransId="{526C29C6-BD5B-4F3B-965A-27699F28BE1C}" sibTransId="{C24513C6-B691-412F-BD99-3CA32CE9A72F}"/>
    <dgm:cxn modelId="{62612ECD-DA81-40B7-BA59-79CBA2E689E2}" type="presOf" srcId="{5AA5C2CC-512A-44AF-8062-E30A5648494E}" destId="{48690D33-FBFF-4AB8-B3DD-68E3FAA85086}" srcOrd="0" destOrd="0" presId="urn:microsoft.com/office/officeart/2008/layout/LinedList"/>
    <dgm:cxn modelId="{B7DA90DD-B9F3-4BC4-BAF9-F839D4255691}" type="presOf" srcId="{66EA2EEB-F92B-475F-9975-2C3A12AEB8AE}" destId="{E6F6B585-FFE9-4848-B577-19B23CABF123}" srcOrd="0" destOrd="0" presId="urn:microsoft.com/office/officeart/2008/layout/LinedList"/>
    <dgm:cxn modelId="{5F43FADE-83E5-4FAB-81EA-C076F31D0013}" type="presOf" srcId="{39BACDE5-E6FD-4421-8C66-EA29E68CDDEB}" destId="{EB7F0141-9AD6-456D-BE2B-D36AC7F7AAD8}" srcOrd="0" destOrd="0" presId="urn:microsoft.com/office/officeart/2008/layout/LinedList"/>
    <dgm:cxn modelId="{16A095F7-75E3-4068-A496-8034C079CE69}" srcId="{1DEC8E57-CA33-4BC9-A89B-AA0C4A5E1299}" destId="{66EA2EEB-F92B-475F-9975-2C3A12AEB8AE}" srcOrd="2" destOrd="0" parTransId="{3D916524-6B8B-4E3F-91BD-03D0117E11D4}" sibTransId="{3ED1C314-883F-48D7-BC59-F5ADBA737A92}"/>
    <dgm:cxn modelId="{253E70AC-07EE-4F23-9F2A-F3C3EAECE60F}" type="presParOf" srcId="{E551A20D-99A7-4635-B9C9-272B5E93845F}" destId="{F5279875-B163-43EA-9558-05397C5303E0}" srcOrd="0" destOrd="0" presId="urn:microsoft.com/office/officeart/2008/layout/LinedList"/>
    <dgm:cxn modelId="{15C65AAF-FAEA-4767-9286-497F5C116041}" type="presParOf" srcId="{E551A20D-99A7-4635-B9C9-272B5E93845F}" destId="{C1A0B1D7-7F4C-4448-B4E7-5EB8D415EF39}" srcOrd="1" destOrd="0" presId="urn:microsoft.com/office/officeart/2008/layout/LinedList"/>
    <dgm:cxn modelId="{38B45885-CA66-4D53-8385-4AC0E0490583}" type="presParOf" srcId="{C1A0B1D7-7F4C-4448-B4E7-5EB8D415EF39}" destId="{48690D33-FBFF-4AB8-B3DD-68E3FAA85086}" srcOrd="0" destOrd="0" presId="urn:microsoft.com/office/officeart/2008/layout/LinedList"/>
    <dgm:cxn modelId="{10A3CEE0-FE73-473C-96BA-F8A5050D9930}" type="presParOf" srcId="{C1A0B1D7-7F4C-4448-B4E7-5EB8D415EF39}" destId="{1F00494E-0EE9-40FA-A815-92276ECCE71B}" srcOrd="1" destOrd="0" presId="urn:microsoft.com/office/officeart/2008/layout/LinedList"/>
    <dgm:cxn modelId="{A70C2CF8-95B6-4BC8-A126-B0AE97520999}" type="presParOf" srcId="{E551A20D-99A7-4635-B9C9-272B5E93845F}" destId="{D2E2DD2D-7FF4-4881-A434-7BB2D70E3492}" srcOrd="2" destOrd="0" presId="urn:microsoft.com/office/officeart/2008/layout/LinedList"/>
    <dgm:cxn modelId="{2E2C353A-415E-4B37-BF9C-627FC1D41BBE}" type="presParOf" srcId="{E551A20D-99A7-4635-B9C9-272B5E93845F}" destId="{2B2F8C1C-185F-4E9F-8BAB-6627F2CB4FE5}" srcOrd="3" destOrd="0" presId="urn:microsoft.com/office/officeart/2008/layout/LinedList"/>
    <dgm:cxn modelId="{C9BA7F63-2CD1-45D7-A14A-C786280AF89F}" type="presParOf" srcId="{2B2F8C1C-185F-4E9F-8BAB-6627F2CB4FE5}" destId="{EB7F0141-9AD6-456D-BE2B-D36AC7F7AAD8}" srcOrd="0" destOrd="0" presId="urn:microsoft.com/office/officeart/2008/layout/LinedList"/>
    <dgm:cxn modelId="{C307E8AA-32DA-4963-AEC6-D158810A9A79}" type="presParOf" srcId="{2B2F8C1C-185F-4E9F-8BAB-6627F2CB4FE5}" destId="{AA3ED076-4921-4665-9E1A-C65F3A29391F}" srcOrd="1" destOrd="0" presId="urn:microsoft.com/office/officeart/2008/layout/LinedList"/>
    <dgm:cxn modelId="{CDC272BD-B5B3-4698-947E-AE6C92A44636}" type="presParOf" srcId="{E551A20D-99A7-4635-B9C9-272B5E93845F}" destId="{FA833929-5386-4404-85D3-59A5E7E09CA5}" srcOrd="4" destOrd="0" presId="urn:microsoft.com/office/officeart/2008/layout/LinedList"/>
    <dgm:cxn modelId="{70B4FC4D-8CAA-468E-8559-91611932EF9C}" type="presParOf" srcId="{E551A20D-99A7-4635-B9C9-272B5E93845F}" destId="{40190698-3654-4572-8CE2-D3F64502BD8F}" srcOrd="5" destOrd="0" presId="urn:microsoft.com/office/officeart/2008/layout/LinedList"/>
    <dgm:cxn modelId="{CB6BB0AB-010F-41EF-B396-91A006BA4E07}" type="presParOf" srcId="{40190698-3654-4572-8CE2-D3F64502BD8F}" destId="{E6F6B585-FFE9-4848-B577-19B23CABF123}" srcOrd="0" destOrd="0" presId="urn:microsoft.com/office/officeart/2008/layout/LinedList"/>
    <dgm:cxn modelId="{F7722154-FF42-491A-876D-804075179F39}" type="presParOf" srcId="{40190698-3654-4572-8CE2-D3F64502BD8F}" destId="{55F9C933-BD4A-4B94-8CAB-58E021E82424}" srcOrd="1" destOrd="0" presId="urn:microsoft.com/office/officeart/2008/layout/LinedList"/>
    <dgm:cxn modelId="{83692DF8-8846-4D1C-9160-C33B300E92BF}" type="presParOf" srcId="{E551A20D-99A7-4635-B9C9-272B5E93845F}" destId="{17718E43-BC9D-4ABD-9D21-0404F0C13560}" srcOrd="6" destOrd="0" presId="urn:microsoft.com/office/officeart/2008/layout/LinedList"/>
    <dgm:cxn modelId="{04ECEF60-2293-487E-A1CF-9EC0EA71E2A5}" type="presParOf" srcId="{E551A20D-99A7-4635-B9C9-272B5E93845F}" destId="{30752CA3-D704-4776-B4F7-112FD3C452B8}" srcOrd="7" destOrd="0" presId="urn:microsoft.com/office/officeart/2008/layout/LinedList"/>
    <dgm:cxn modelId="{17659FD2-4996-4B29-A371-DEC248BE5FDF}" type="presParOf" srcId="{30752CA3-D704-4776-B4F7-112FD3C452B8}" destId="{6D234378-4E9D-43A9-8C58-34B171630ADB}" srcOrd="0" destOrd="0" presId="urn:microsoft.com/office/officeart/2008/layout/LinedList"/>
    <dgm:cxn modelId="{BEDB8D26-71A6-48E9-BC78-012BEF0C464A}" type="presParOf" srcId="{30752CA3-D704-4776-B4F7-112FD3C452B8}" destId="{3A7BEA0B-CA26-4808-BD6E-D61F2DE5ACC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1721978-19DE-48A8-A6D1-34759BED97EB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62D00AC-0511-42AB-9ACA-78885BC8A95D}">
      <dgm:prSet custT="1"/>
      <dgm:spPr/>
      <dgm:t>
        <a:bodyPr/>
        <a:lstStyle/>
        <a:p>
          <a:r>
            <a:rPr lang="en-US" sz="1800" dirty="0"/>
            <a:t>Acclimate-30 days</a:t>
          </a:r>
        </a:p>
      </dgm:t>
    </dgm:pt>
    <dgm:pt modelId="{9D7B23B9-D97B-4AF6-8A70-B16A84A2ECC5}" type="parTrans" cxnId="{B3CA2F62-0076-44C8-A4DD-7F89745EC321}">
      <dgm:prSet/>
      <dgm:spPr/>
      <dgm:t>
        <a:bodyPr/>
        <a:lstStyle/>
        <a:p>
          <a:endParaRPr lang="en-US"/>
        </a:p>
      </dgm:t>
    </dgm:pt>
    <dgm:pt modelId="{D855697F-1C78-4D5E-9585-CB1D34CE10B6}" type="sibTrans" cxnId="{B3CA2F62-0076-44C8-A4DD-7F89745EC321}">
      <dgm:prSet/>
      <dgm:spPr/>
      <dgm:t>
        <a:bodyPr/>
        <a:lstStyle/>
        <a:p>
          <a:endParaRPr lang="en-US"/>
        </a:p>
      </dgm:t>
    </dgm:pt>
    <dgm:pt modelId="{E8A062C8-798F-4454-AD7F-C4A3848A67D7}">
      <dgm:prSet custT="1"/>
      <dgm:spPr/>
      <dgm:t>
        <a:bodyPr/>
        <a:lstStyle/>
        <a:p>
          <a:endParaRPr lang="en-US" sz="1400" dirty="0"/>
        </a:p>
      </dgm:t>
    </dgm:pt>
    <dgm:pt modelId="{FBE57D46-AD2A-4FB6-BCEE-BD77AA7A9175}" type="parTrans" cxnId="{ADE37DC9-CFFE-47AE-AAC7-B5AF3588E36D}">
      <dgm:prSet/>
      <dgm:spPr/>
      <dgm:t>
        <a:bodyPr/>
        <a:lstStyle/>
        <a:p>
          <a:endParaRPr lang="en-US"/>
        </a:p>
      </dgm:t>
    </dgm:pt>
    <dgm:pt modelId="{20A804C0-A34C-42CA-B476-8FE5B431FB0D}" type="sibTrans" cxnId="{ADE37DC9-CFFE-47AE-AAC7-B5AF3588E36D}">
      <dgm:prSet/>
      <dgm:spPr/>
      <dgm:t>
        <a:bodyPr/>
        <a:lstStyle/>
        <a:p>
          <a:endParaRPr lang="en-US"/>
        </a:p>
      </dgm:t>
    </dgm:pt>
    <dgm:pt modelId="{11F4CAFA-79E2-4941-B284-4A98C6816D94}">
      <dgm:prSet custT="1"/>
      <dgm:spPr/>
      <dgm:t>
        <a:bodyPr/>
        <a:lstStyle/>
        <a:p>
          <a:r>
            <a:rPr lang="en-US" sz="1800" dirty="0"/>
            <a:t>Assess-60 days</a:t>
          </a:r>
        </a:p>
      </dgm:t>
    </dgm:pt>
    <dgm:pt modelId="{D46751A0-095E-4D9E-AF05-F7D4AF18B3E3}" type="parTrans" cxnId="{80039448-DCA3-426A-A24E-B70EB20EACFC}">
      <dgm:prSet/>
      <dgm:spPr/>
      <dgm:t>
        <a:bodyPr/>
        <a:lstStyle/>
        <a:p>
          <a:endParaRPr lang="en-US"/>
        </a:p>
      </dgm:t>
    </dgm:pt>
    <dgm:pt modelId="{1FFC13AB-09EB-406F-84A1-29B2BE3E84E8}" type="sibTrans" cxnId="{80039448-DCA3-426A-A24E-B70EB20EACFC}">
      <dgm:prSet/>
      <dgm:spPr/>
      <dgm:t>
        <a:bodyPr/>
        <a:lstStyle/>
        <a:p>
          <a:endParaRPr lang="en-US"/>
        </a:p>
      </dgm:t>
    </dgm:pt>
    <dgm:pt modelId="{217E9BE9-F154-40EC-AD08-0AE8AC9786FE}">
      <dgm:prSet custT="1"/>
      <dgm:spPr/>
      <dgm:t>
        <a:bodyPr/>
        <a:lstStyle/>
        <a:p>
          <a:r>
            <a:rPr lang="en-US" sz="1400" dirty="0"/>
            <a:t>Based on the position what do you want to accomplish in the next 60 days</a:t>
          </a:r>
        </a:p>
      </dgm:t>
    </dgm:pt>
    <dgm:pt modelId="{ADE632C0-AB8E-4249-B384-9E0BBA9A7B82}" type="parTrans" cxnId="{5EDFD2E0-B4D1-4E02-8B8C-ECFF089B3EE5}">
      <dgm:prSet/>
      <dgm:spPr/>
      <dgm:t>
        <a:bodyPr/>
        <a:lstStyle/>
        <a:p>
          <a:endParaRPr lang="en-US"/>
        </a:p>
      </dgm:t>
    </dgm:pt>
    <dgm:pt modelId="{BAB442DE-0F6D-4D7C-AB8F-EE2E2BD5ABFD}" type="sibTrans" cxnId="{5EDFD2E0-B4D1-4E02-8B8C-ECFF089B3EE5}">
      <dgm:prSet/>
      <dgm:spPr/>
      <dgm:t>
        <a:bodyPr/>
        <a:lstStyle/>
        <a:p>
          <a:endParaRPr lang="en-US"/>
        </a:p>
      </dgm:t>
    </dgm:pt>
    <dgm:pt modelId="{392382DA-7BA9-461F-9209-62FCAFC099F5}">
      <dgm:prSet custT="1"/>
      <dgm:spPr/>
      <dgm:t>
        <a:bodyPr/>
        <a:lstStyle/>
        <a:p>
          <a:r>
            <a:rPr lang="en-US" sz="1800" dirty="0"/>
            <a:t>Augment-90 days</a:t>
          </a:r>
        </a:p>
      </dgm:t>
    </dgm:pt>
    <dgm:pt modelId="{75A5137F-F065-49E2-9DE5-3C7458F21FBC}" type="parTrans" cxnId="{D813818B-722E-41EE-9D0E-8CCB0B4D42DD}">
      <dgm:prSet/>
      <dgm:spPr/>
      <dgm:t>
        <a:bodyPr/>
        <a:lstStyle/>
        <a:p>
          <a:endParaRPr lang="en-US"/>
        </a:p>
      </dgm:t>
    </dgm:pt>
    <dgm:pt modelId="{4D7D4BB1-5495-479A-B480-7C2FC6CB45EB}" type="sibTrans" cxnId="{D813818B-722E-41EE-9D0E-8CCB0B4D42DD}">
      <dgm:prSet/>
      <dgm:spPr/>
      <dgm:t>
        <a:bodyPr/>
        <a:lstStyle/>
        <a:p>
          <a:endParaRPr lang="en-US"/>
        </a:p>
      </dgm:t>
    </dgm:pt>
    <dgm:pt modelId="{865815C0-87C3-4CFB-BF5D-CCF550490C27}">
      <dgm:prSet custT="1"/>
      <dgm:spPr/>
      <dgm:t>
        <a:bodyPr/>
        <a:lstStyle/>
        <a:p>
          <a:r>
            <a:rPr lang="en-US" sz="1400" dirty="0"/>
            <a:t>Based on the position what do you want to accomplish in the 90 days</a:t>
          </a:r>
        </a:p>
      </dgm:t>
    </dgm:pt>
    <dgm:pt modelId="{D062A048-A7E6-4BD9-B67F-A83A44FE72BB}" type="parTrans" cxnId="{BD07C5A1-244D-4410-8718-2310396E1DE6}">
      <dgm:prSet/>
      <dgm:spPr/>
      <dgm:t>
        <a:bodyPr/>
        <a:lstStyle/>
        <a:p>
          <a:endParaRPr lang="en-US"/>
        </a:p>
      </dgm:t>
    </dgm:pt>
    <dgm:pt modelId="{5422A338-14B5-4368-9671-28DF0ACC52DF}" type="sibTrans" cxnId="{BD07C5A1-244D-4410-8718-2310396E1DE6}">
      <dgm:prSet/>
      <dgm:spPr/>
      <dgm:t>
        <a:bodyPr/>
        <a:lstStyle/>
        <a:p>
          <a:endParaRPr lang="en-US"/>
        </a:p>
      </dgm:t>
    </dgm:pt>
    <dgm:pt modelId="{C70B5A1C-404E-46A1-AE92-6B7A0B09B344}" type="pres">
      <dgm:prSet presAssocID="{E1721978-19DE-48A8-A6D1-34759BED97EB}" presName="linear" presStyleCnt="0">
        <dgm:presLayoutVars>
          <dgm:animLvl val="lvl"/>
          <dgm:resizeHandles val="exact"/>
        </dgm:presLayoutVars>
      </dgm:prSet>
      <dgm:spPr/>
    </dgm:pt>
    <dgm:pt modelId="{8FB49C98-972D-45D0-B557-322688932B96}" type="pres">
      <dgm:prSet presAssocID="{262D00AC-0511-42AB-9ACA-78885BC8A95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F99C47B-81FE-4AE7-B8A0-1F0C23E62CC7}" type="pres">
      <dgm:prSet presAssocID="{262D00AC-0511-42AB-9ACA-78885BC8A95D}" presName="childText" presStyleLbl="revTx" presStyleIdx="0" presStyleCnt="3">
        <dgm:presLayoutVars>
          <dgm:bulletEnabled val="1"/>
        </dgm:presLayoutVars>
      </dgm:prSet>
      <dgm:spPr/>
    </dgm:pt>
    <dgm:pt modelId="{3A378488-2CE4-4730-941C-CDF20A808B4D}" type="pres">
      <dgm:prSet presAssocID="{11F4CAFA-79E2-4941-B284-4A98C6816D94}" presName="parentText" presStyleLbl="node1" presStyleIdx="1" presStyleCnt="3" custLinFactNeighborX="197" custLinFactNeighborY="2602">
        <dgm:presLayoutVars>
          <dgm:chMax val="0"/>
          <dgm:bulletEnabled val="1"/>
        </dgm:presLayoutVars>
      </dgm:prSet>
      <dgm:spPr/>
    </dgm:pt>
    <dgm:pt modelId="{B23A4422-CD96-46D9-A897-13FF979F72D0}" type="pres">
      <dgm:prSet presAssocID="{11F4CAFA-79E2-4941-B284-4A98C6816D94}" presName="childText" presStyleLbl="revTx" presStyleIdx="1" presStyleCnt="3">
        <dgm:presLayoutVars>
          <dgm:bulletEnabled val="1"/>
        </dgm:presLayoutVars>
      </dgm:prSet>
      <dgm:spPr/>
    </dgm:pt>
    <dgm:pt modelId="{335E7E8A-033A-4601-A977-A9F6B8132A95}" type="pres">
      <dgm:prSet presAssocID="{392382DA-7BA9-461F-9209-62FCAFC099F5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5C55D455-0408-44E8-945C-525FF3094849}" type="pres">
      <dgm:prSet presAssocID="{392382DA-7BA9-461F-9209-62FCAFC099F5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E3BA7D03-9424-42C9-8548-1029AF64E4B3}" type="presOf" srcId="{217E9BE9-F154-40EC-AD08-0AE8AC9786FE}" destId="{B23A4422-CD96-46D9-A897-13FF979F72D0}" srcOrd="0" destOrd="0" presId="urn:microsoft.com/office/officeart/2005/8/layout/vList2"/>
    <dgm:cxn modelId="{9EF9EF1E-2D42-4C9C-A4A2-A433339ECA95}" type="presOf" srcId="{11F4CAFA-79E2-4941-B284-4A98C6816D94}" destId="{3A378488-2CE4-4730-941C-CDF20A808B4D}" srcOrd="0" destOrd="0" presId="urn:microsoft.com/office/officeart/2005/8/layout/vList2"/>
    <dgm:cxn modelId="{C585D62E-B018-4E73-8E9C-FE4BCF63793F}" type="presOf" srcId="{865815C0-87C3-4CFB-BF5D-CCF550490C27}" destId="{5C55D455-0408-44E8-945C-525FF3094849}" srcOrd="0" destOrd="0" presId="urn:microsoft.com/office/officeart/2005/8/layout/vList2"/>
    <dgm:cxn modelId="{824A0536-0780-40BE-A012-08DBE343ECCF}" type="presOf" srcId="{262D00AC-0511-42AB-9ACA-78885BC8A95D}" destId="{8FB49C98-972D-45D0-B557-322688932B96}" srcOrd="0" destOrd="0" presId="urn:microsoft.com/office/officeart/2005/8/layout/vList2"/>
    <dgm:cxn modelId="{B3CA2F62-0076-44C8-A4DD-7F89745EC321}" srcId="{E1721978-19DE-48A8-A6D1-34759BED97EB}" destId="{262D00AC-0511-42AB-9ACA-78885BC8A95D}" srcOrd="0" destOrd="0" parTransId="{9D7B23B9-D97B-4AF6-8A70-B16A84A2ECC5}" sibTransId="{D855697F-1C78-4D5E-9585-CB1D34CE10B6}"/>
    <dgm:cxn modelId="{80039448-DCA3-426A-A24E-B70EB20EACFC}" srcId="{E1721978-19DE-48A8-A6D1-34759BED97EB}" destId="{11F4CAFA-79E2-4941-B284-4A98C6816D94}" srcOrd="1" destOrd="0" parTransId="{D46751A0-095E-4D9E-AF05-F7D4AF18B3E3}" sibTransId="{1FFC13AB-09EB-406F-84A1-29B2BE3E84E8}"/>
    <dgm:cxn modelId="{02E0857A-F09E-485F-A57E-DF055422F021}" type="presOf" srcId="{392382DA-7BA9-461F-9209-62FCAFC099F5}" destId="{335E7E8A-033A-4601-A977-A9F6B8132A95}" srcOrd="0" destOrd="0" presId="urn:microsoft.com/office/officeart/2005/8/layout/vList2"/>
    <dgm:cxn modelId="{D813818B-722E-41EE-9D0E-8CCB0B4D42DD}" srcId="{E1721978-19DE-48A8-A6D1-34759BED97EB}" destId="{392382DA-7BA9-461F-9209-62FCAFC099F5}" srcOrd="2" destOrd="0" parTransId="{75A5137F-F065-49E2-9DE5-3C7458F21FBC}" sibTransId="{4D7D4BB1-5495-479A-B480-7C2FC6CB45EB}"/>
    <dgm:cxn modelId="{BD07C5A1-244D-4410-8718-2310396E1DE6}" srcId="{392382DA-7BA9-461F-9209-62FCAFC099F5}" destId="{865815C0-87C3-4CFB-BF5D-CCF550490C27}" srcOrd="0" destOrd="0" parTransId="{D062A048-A7E6-4BD9-B67F-A83A44FE72BB}" sibTransId="{5422A338-14B5-4368-9671-28DF0ACC52DF}"/>
    <dgm:cxn modelId="{F2338CC4-38F5-4B60-A5FB-F862FCEFDF21}" type="presOf" srcId="{E1721978-19DE-48A8-A6D1-34759BED97EB}" destId="{C70B5A1C-404E-46A1-AE92-6B7A0B09B344}" srcOrd="0" destOrd="0" presId="urn:microsoft.com/office/officeart/2005/8/layout/vList2"/>
    <dgm:cxn modelId="{ADE37DC9-CFFE-47AE-AAC7-B5AF3588E36D}" srcId="{262D00AC-0511-42AB-9ACA-78885BC8A95D}" destId="{E8A062C8-798F-4454-AD7F-C4A3848A67D7}" srcOrd="0" destOrd="0" parTransId="{FBE57D46-AD2A-4FB6-BCEE-BD77AA7A9175}" sibTransId="{20A804C0-A34C-42CA-B476-8FE5B431FB0D}"/>
    <dgm:cxn modelId="{5EDFD2E0-B4D1-4E02-8B8C-ECFF089B3EE5}" srcId="{11F4CAFA-79E2-4941-B284-4A98C6816D94}" destId="{217E9BE9-F154-40EC-AD08-0AE8AC9786FE}" srcOrd="0" destOrd="0" parTransId="{ADE632C0-AB8E-4249-B384-9E0BBA9A7B82}" sibTransId="{BAB442DE-0F6D-4D7C-AB8F-EE2E2BD5ABFD}"/>
    <dgm:cxn modelId="{9B6229FB-F256-4FAF-95BC-7BF4E8161771}" type="presOf" srcId="{E8A062C8-798F-4454-AD7F-C4A3848A67D7}" destId="{FF99C47B-81FE-4AE7-B8A0-1F0C23E62CC7}" srcOrd="0" destOrd="0" presId="urn:microsoft.com/office/officeart/2005/8/layout/vList2"/>
    <dgm:cxn modelId="{21ACF60C-D735-433B-9CCE-F58630A6369E}" type="presParOf" srcId="{C70B5A1C-404E-46A1-AE92-6B7A0B09B344}" destId="{8FB49C98-972D-45D0-B557-322688932B96}" srcOrd="0" destOrd="0" presId="urn:microsoft.com/office/officeart/2005/8/layout/vList2"/>
    <dgm:cxn modelId="{BDE5B5F3-0384-4E87-BC27-4DAF5D409F13}" type="presParOf" srcId="{C70B5A1C-404E-46A1-AE92-6B7A0B09B344}" destId="{FF99C47B-81FE-4AE7-B8A0-1F0C23E62CC7}" srcOrd="1" destOrd="0" presId="urn:microsoft.com/office/officeart/2005/8/layout/vList2"/>
    <dgm:cxn modelId="{236558B9-9FA7-4623-BC75-4EDB76B45DD8}" type="presParOf" srcId="{C70B5A1C-404E-46A1-AE92-6B7A0B09B344}" destId="{3A378488-2CE4-4730-941C-CDF20A808B4D}" srcOrd="2" destOrd="0" presId="urn:microsoft.com/office/officeart/2005/8/layout/vList2"/>
    <dgm:cxn modelId="{3EACCEAC-9359-4023-8886-F0BCFFA1D784}" type="presParOf" srcId="{C70B5A1C-404E-46A1-AE92-6B7A0B09B344}" destId="{B23A4422-CD96-46D9-A897-13FF979F72D0}" srcOrd="3" destOrd="0" presId="urn:microsoft.com/office/officeart/2005/8/layout/vList2"/>
    <dgm:cxn modelId="{79BA63FB-30F9-4583-969F-D832A53BF406}" type="presParOf" srcId="{C70B5A1C-404E-46A1-AE92-6B7A0B09B344}" destId="{335E7E8A-033A-4601-A977-A9F6B8132A95}" srcOrd="4" destOrd="0" presId="urn:microsoft.com/office/officeart/2005/8/layout/vList2"/>
    <dgm:cxn modelId="{37CF7EE6-B208-488A-BB8E-24B785FD4F07}" type="presParOf" srcId="{C70B5A1C-404E-46A1-AE92-6B7A0B09B344}" destId="{5C55D455-0408-44E8-945C-525FF3094849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2E1B0-CE54-488D-BCE7-6541B832BF3F}">
      <dsp:nvSpPr>
        <dsp:cNvPr id="0" name=""/>
        <dsp:cNvSpPr/>
      </dsp:nvSpPr>
      <dsp:spPr>
        <a:xfrm>
          <a:off x="8137" y="469969"/>
          <a:ext cx="888502" cy="88850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837E60-4223-4AE2-B0E9-4D1183D4E957}">
      <dsp:nvSpPr>
        <dsp:cNvPr id="0" name=""/>
        <dsp:cNvSpPr/>
      </dsp:nvSpPr>
      <dsp:spPr>
        <a:xfrm>
          <a:off x="194722" y="656554"/>
          <a:ext cx="515331" cy="5153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E60E4A-F4C7-46D3-B589-26FAFE6F9673}">
      <dsp:nvSpPr>
        <dsp:cNvPr id="0" name=""/>
        <dsp:cNvSpPr/>
      </dsp:nvSpPr>
      <dsp:spPr>
        <a:xfrm>
          <a:off x="1087033" y="469969"/>
          <a:ext cx="2094327" cy="888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1087033" y="469969"/>
        <a:ext cx="2094327" cy="888502"/>
      </dsp:txXfrm>
    </dsp:sp>
    <dsp:sp modelId="{4214BCE0-06B4-4B72-906E-C5BE34DA11BD}">
      <dsp:nvSpPr>
        <dsp:cNvPr id="0" name=""/>
        <dsp:cNvSpPr/>
      </dsp:nvSpPr>
      <dsp:spPr>
        <a:xfrm>
          <a:off x="3546281" y="469969"/>
          <a:ext cx="888502" cy="88850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1963C5-D223-4DEA-9C83-E3A5BA555810}">
      <dsp:nvSpPr>
        <dsp:cNvPr id="0" name=""/>
        <dsp:cNvSpPr/>
      </dsp:nvSpPr>
      <dsp:spPr>
        <a:xfrm>
          <a:off x="3732866" y="656554"/>
          <a:ext cx="515331" cy="5153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AE5EB2-75FD-4020-83A6-2BC445A2A207}">
      <dsp:nvSpPr>
        <dsp:cNvPr id="0" name=""/>
        <dsp:cNvSpPr/>
      </dsp:nvSpPr>
      <dsp:spPr>
        <a:xfrm>
          <a:off x="4625177" y="469969"/>
          <a:ext cx="2094327" cy="888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4625177" y="469969"/>
        <a:ext cx="2094327" cy="888502"/>
      </dsp:txXfrm>
    </dsp:sp>
    <dsp:sp modelId="{F23A6596-6502-4162-B8BF-82F4797CB806}">
      <dsp:nvSpPr>
        <dsp:cNvPr id="0" name=""/>
        <dsp:cNvSpPr/>
      </dsp:nvSpPr>
      <dsp:spPr>
        <a:xfrm>
          <a:off x="7084425" y="469969"/>
          <a:ext cx="888502" cy="88850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1ABD4E-23CC-4490-BA71-1BD5149DF5F1}">
      <dsp:nvSpPr>
        <dsp:cNvPr id="0" name=""/>
        <dsp:cNvSpPr/>
      </dsp:nvSpPr>
      <dsp:spPr>
        <a:xfrm>
          <a:off x="7271010" y="656554"/>
          <a:ext cx="515331" cy="51533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2601B7-9A61-4244-948F-7B80FB9440F6}">
      <dsp:nvSpPr>
        <dsp:cNvPr id="0" name=""/>
        <dsp:cNvSpPr/>
      </dsp:nvSpPr>
      <dsp:spPr>
        <a:xfrm>
          <a:off x="8163321" y="469969"/>
          <a:ext cx="2094327" cy="888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8163321" y="469969"/>
        <a:ext cx="2094327" cy="888502"/>
      </dsp:txXfrm>
    </dsp:sp>
    <dsp:sp modelId="{D3DC569C-6384-42FB-9F2E-A04A28D2363F}">
      <dsp:nvSpPr>
        <dsp:cNvPr id="0" name=""/>
        <dsp:cNvSpPr/>
      </dsp:nvSpPr>
      <dsp:spPr>
        <a:xfrm>
          <a:off x="8137" y="1914954"/>
          <a:ext cx="888502" cy="88850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543EAF-9F9A-4459-885F-A4C6F7735AD1}">
      <dsp:nvSpPr>
        <dsp:cNvPr id="0" name=""/>
        <dsp:cNvSpPr/>
      </dsp:nvSpPr>
      <dsp:spPr>
        <a:xfrm>
          <a:off x="194722" y="2101539"/>
          <a:ext cx="515331" cy="51533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A5C78F-DDFD-43FD-82A6-474B7AD8EAFD}">
      <dsp:nvSpPr>
        <dsp:cNvPr id="0" name=""/>
        <dsp:cNvSpPr/>
      </dsp:nvSpPr>
      <dsp:spPr>
        <a:xfrm>
          <a:off x="1087033" y="1914954"/>
          <a:ext cx="2094327" cy="8885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1087033" y="1914954"/>
        <a:ext cx="2094327" cy="888502"/>
      </dsp:txXfrm>
    </dsp:sp>
    <dsp:sp modelId="{906604BE-5455-4A25-B78E-29A44DB553DC}">
      <dsp:nvSpPr>
        <dsp:cNvPr id="0" name=""/>
        <dsp:cNvSpPr/>
      </dsp:nvSpPr>
      <dsp:spPr>
        <a:xfrm>
          <a:off x="3546281" y="1914954"/>
          <a:ext cx="888502" cy="88850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5C7261-8189-43C5-9D04-871685471C4D}">
      <dsp:nvSpPr>
        <dsp:cNvPr id="0" name=""/>
        <dsp:cNvSpPr/>
      </dsp:nvSpPr>
      <dsp:spPr>
        <a:xfrm>
          <a:off x="3732866" y="2101539"/>
          <a:ext cx="515331" cy="51533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5225E3-02DC-4209-8F86-DE3016EFDB20}">
      <dsp:nvSpPr>
        <dsp:cNvPr id="0" name=""/>
        <dsp:cNvSpPr/>
      </dsp:nvSpPr>
      <dsp:spPr>
        <a:xfrm flipH="1">
          <a:off x="4645932" y="1931933"/>
          <a:ext cx="2052817" cy="8545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 dirty="0"/>
        </a:p>
      </dsp:txBody>
      <dsp:txXfrm>
        <a:off x="4645932" y="1931933"/>
        <a:ext cx="2052817" cy="8545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279875-B163-43EA-9558-05397C5303E0}">
      <dsp:nvSpPr>
        <dsp:cNvPr id="0" name=""/>
        <dsp:cNvSpPr/>
      </dsp:nvSpPr>
      <dsp:spPr>
        <a:xfrm>
          <a:off x="0" y="816"/>
          <a:ext cx="6832211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690D33-FBFF-4AB8-B3DD-68E3FAA85086}">
      <dsp:nvSpPr>
        <dsp:cNvPr id="0" name=""/>
        <dsp:cNvSpPr/>
      </dsp:nvSpPr>
      <dsp:spPr>
        <a:xfrm>
          <a:off x="0" y="816"/>
          <a:ext cx="6832211" cy="1564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Competency #1-based on the job description</a:t>
          </a:r>
        </a:p>
      </dsp:txBody>
      <dsp:txXfrm>
        <a:off x="0" y="816"/>
        <a:ext cx="6832211" cy="1564745"/>
      </dsp:txXfrm>
    </dsp:sp>
    <dsp:sp modelId="{D2E2DD2D-7FF4-4881-A434-7BB2D70E3492}">
      <dsp:nvSpPr>
        <dsp:cNvPr id="0" name=""/>
        <dsp:cNvSpPr/>
      </dsp:nvSpPr>
      <dsp:spPr>
        <a:xfrm>
          <a:off x="0" y="1565562"/>
          <a:ext cx="6832211" cy="0"/>
        </a:xfrm>
        <a:prstGeom prst="line">
          <a:avLst/>
        </a:prstGeom>
        <a:gradFill rotWithShape="0">
          <a:gsLst>
            <a:gs pos="0">
              <a:schemeClr val="accent2">
                <a:hueOff val="297909"/>
                <a:satOff val="-6387"/>
                <a:lumOff val="-2484"/>
                <a:alphaOff val="0"/>
                <a:tint val="96000"/>
                <a:lumMod val="104000"/>
              </a:schemeClr>
            </a:gs>
            <a:gs pos="100000">
              <a:schemeClr val="accent2">
                <a:hueOff val="297909"/>
                <a:satOff val="-6387"/>
                <a:lumOff val="-2484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297909"/>
              <a:satOff val="-6387"/>
              <a:lumOff val="-2484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7F0141-9AD6-456D-BE2B-D36AC7F7AAD8}">
      <dsp:nvSpPr>
        <dsp:cNvPr id="0" name=""/>
        <dsp:cNvSpPr/>
      </dsp:nvSpPr>
      <dsp:spPr>
        <a:xfrm>
          <a:off x="0" y="1565562"/>
          <a:ext cx="6832211" cy="1564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Competency #2-based on the job description</a:t>
          </a:r>
        </a:p>
      </dsp:txBody>
      <dsp:txXfrm>
        <a:off x="0" y="1565562"/>
        <a:ext cx="6832211" cy="1564745"/>
      </dsp:txXfrm>
    </dsp:sp>
    <dsp:sp modelId="{FA833929-5386-4404-85D3-59A5E7E09CA5}">
      <dsp:nvSpPr>
        <dsp:cNvPr id="0" name=""/>
        <dsp:cNvSpPr/>
      </dsp:nvSpPr>
      <dsp:spPr>
        <a:xfrm>
          <a:off x="0" y="3130308"/>
          <a:ext cx="6832211" cy="0"/>
        </a:xfrm>
        <a:prstGeom prst="line">
          <a:avLst/>
        </a:prstGeom>
        <a:gradFill rotWithShape="0">
          <a:gsLst>
            <a:gs pos="0">
              <a:schemeClr val="accent2">
                <a:hueOff val="595818"/>
                <a:satOff val="-12775"/>
                <a:lumOff val="-4967"/>
                <a:alphaOff val="0"/>
                <a:tint val="96000"/>
                <a:lumMod val="104000"/>
              </a:schemeClr>
            </a:gs>
            <a:gs pos="100000">
              <a:schemeClr val="accent2">
                <a:hueOff val="595818"/>
                <a:satOff val="-12775"/>
                <a:lumOff val="-4967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595818"/>
              <a:satOff val="-12775"/>
              <a:lumOff val="-4967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F6B585-FFE9-4848-B577-19B23CABF123}">
      <dsp:nvSpPr>
        <dsp:cNvPr id="0" name=""/>
        <dsp:cNvSpPr/>
      </dsp:nvSpPr>
      <dsp:spPr>
        <a:xfrm>
          <a:off x="0" y="3130308"/>
          <a:ext cx="6832211" cy="15647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Competency #3-based on the job description</a:t>
          </a:r>
        </a:p>
      </dsp:txBody>
      <dsp:txXfrm>
        <a:off x="0" y="3130308"/>
        <a:ext cx="6832211" cy="1564745"/>
      </dsp:txXfrm>
    </dsp:sp>
    <dsp:sp modelId="{17718E43-BC9D-4ABD-9D21-0404F0C13560}">
      <dsp:nvSpPr>
        <dsp:cNvPr id="0" name=""/>
        <dsp:cNvSpPr/>
      </dsp:nvSpPr>
      <dsp:spPr>
        <a:xfrm>
          <a:off x="0" y="4811161"/>
          <a:ext cx="6832211" cy="0"/>
        </a:xfrm>
        <a:prstGeom prst="line">
          <a:avLst/>
        </a:prstGeom>
        <a:gradFill rotWithShape="0">
          <a:gsLst>
            <a:gs pos="0">
              <a:schemeClr val="accent2">
                <a:hueOff val="893727"/>
                <a:satOff val="-19162"/>
                <a:lumOff val="-7451"/>
                <a:alphaOff val="0"/>
                <a:tint val="96000"/>
                <a:lumMod val="104000"/>
              </a:schemeClr>
            </a:gs>
            <a:gs pos="100000">
              <a:schemeClr val="accent2">
                <a:hueOff val="893727"/>
                <a:satOff val="-19162"/>
                <a:lumOff val="-7451"/>
                <a:alphaOff val="0"/>
                <a:shade val="98000"/>
                <a:lumMod val="94000"/>
              </a:schemeClr>
            </a:gs>
          </a:gsLst>
          <a:lin ang="5400000" scaled="0"/>
        </a:gradFill>
        <a:ln w="9525" cap="rnd" cmpd="sng" algn="ctr">
          <a:solidFill>
            <a:schemeClr val="accent2">
              <a:hueOff val="893727"/>
              <a:satOff val="-19162"/>
              <a:lumOff val="-7451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D234378-4E9D-43A9-8C58-34B171630ADB}">
      <dsp:nvSpPr>
        <dsp:cNvPr id="0" name=""/>
        <dsp:cNvSpPr/>
      </dsp:nvSpPr>
      <dsp:spPr>
        <a:xfrm>
          <a:off x="0" y="4695054"/>
          <a:ext cx="6832211" cy="8870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 </a:t>
          </a:r>
        </a:p>
      </dsp:txBody>
      <dsp:txXfrm>
        <a:off x="0" y="4695054"/>
        <a:ext cx="6832211" cy="8870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B49C98-972D-45D0-B557-322688932B96}">
      <dsp:nvSpPr>
        <dsp:cNvPr id="0" name=""/>
        <dsp:cNvSpPr/>
      </dsp:nvSpPr>
      <dsp:spPr>
        <a:xfrm>
          <a:off x="0" y="41442"/>
          <a:ext cx="6733039" cy="9172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Acclimate-30 days</a:t>
          </a:r>
        </a:p>
      </dsp:txBody>
      <dsp:txXfrm>
        <a:off x="44778" y="86220"/>
        <a:ext cx="6643483" cy="827724"/>
      </dsp:txXfrm>
    </dsp:sp>
    <dsp:sp modelId="{FF99C47B-81FE-4AE7-B8A0-1F0C23E62CC7}">
      <dsp:nvSpPr>
        <dsp:cNvPr id="0" name=""/>
        <dsp:cNvSpPr/>
      </dsp:nvSpPr>
      <dsp:spPr>
        <a:xfrm>
          <a:off x="0" y="958723"/>
          <a:ext cx="6733039" cy="81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774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1400" kern="1200" dirty="0"/>
        </a:p>
      </dsp:txBody>
      <dsp:txXfrm>
        <a:off x="0" y="958723"/>
        <a:ext cx="6733039" cy="811440"/>
      </dsp:txXfrm>
    </dsp:sp>
    <dsp:sp modelId="{3A378488-2CE4-4730-941C-CDF20A808B4D}">
      <dsp:nvSpPr>
        <dsp:cNvPr id="0" name=""/>
        <dsp:cNvSpPr/>
      </dsp:nvSpPr>
      <dsp:spPr>
        <a:xfrm>
          <a:off x="0" y="1791276"/>
          <a:ext cx="6733039" cy="9172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Assess-60 days</a:t>
          </a:r>
        </a:p>
      </dsp:txBody>
      <dsp:txXfrm>
        <a:off x="44778" y="1836054"/>
        <a:ext cx="6643483" cy="827724"/>
      </dsp:txXfrm>
    </dsp:sp>
    <dsp:sp modelId="{B23A4422-CD96-46D9-A897-13FF979F72D0}">
      <dsp:nvSpPr>
        <dsp:cNvPr id="0" name=""/>
        <dsp:cNvSpPr/>
      </dsp:nvSpPr>
      <dsp:spPr>
        <a:xfrm>
          <a:off x="0" y="2687443"/>
          <a:ext cx="6733039" cy="81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774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Based on the position what do you want to accomplish in the next 60 days</a:t>
          </a:r>
        </a:p>
      </dsp:txBody>
      <dsp:txXfrm>
        <a:off x="0" y="2687443"/>
        <a:ext cx="6733039" cy="811440"/>
      </dsp:txXfrm>
    </dsp:sp>
    <dsp:sp modelId="{335E7E8A-033A-4601-A977-A9F6B8132A95}">
      <dsp:nvSpPr>
        <dsp:cNvPr id="0" name=""/>
        <dsp:cNvSpPr/>
      </dsp:nvSpPr>
      <dsp:spPr>
        <a:xfrm>
          <a:off x="0" y="3498883"/>
          <a:ext cx="6733039" cy="9172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Augment-90 days</a:t>
          </a:r>
        </a:p>
      </dsp:txBody>
      <dsp:txXfrm>
        <a:off x="44778" y="3543661"/>
        <a:ext cx="6643483" cy="827724"/>
      </dsp:txXfrm>
    </dsp:sp>
    <dsp:sp modelId="{5C55D455-0408-44E8-945C-525FF3094849}">
      <dsp:nvSpPr>
        <dsp:cNvPr id="0" name=""/>
        <dsp:cNvSpPr/>
      </dsp:nvSpPr>
      <dsp:spPr>
        <a:xfrm>
          <a:off x="0" y="4416163"/>
          <a:ext cx="6733039" cy="81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774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 dirty="0"/>
            <a:t>Based on the position what do you want to accomplish in the 90 days</a:t>
          </a:r>
        </a:p>
      </dsp:txBody>
      <dsp:txXfrm>
        <a:off x="0" y="4416163"/>
        <a:ext cx="6733039" cy="811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105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F8571BE4-B0D3-420C-B6DD-66F2D46E416F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18204"/>
            <a:ext cx="5681980" cy="3696712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71053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DDCD31F9-3B64-40E7-A1EE-BD84457BBF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19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038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04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0708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697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6968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5157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1761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98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00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30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860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288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8467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245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95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04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05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1819F9-8CAC-4A6C-8F06-0482027F9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A58C47-B49B-4E1E-BC25-6C80D720B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112628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Position applying for-Company Name</a:t>
            </a:r>
          </a:p>
          <a:p>
            <a:r>
              <a:rPr lang="en-US" b="1" dirty="0"/>
              <a:t>Interviewee on the panel-Title</a:t>
            </a:r>
          </a:p>
          <a:p>
            <a:r>
              <a:rPr lang="en-US" b="1" dirty="0"/>
              <a:t>Interviewee on the panel-Title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6FEC8E-A84B-4551-88D7-14C8F64C9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3062" y="1864865"/>
            <a:ext cx="8131550" cy="2262781"/>
          </a:xfrm>
        </p:spPr>
        <p:txBody>
          <a:bodyPr>
            <a:normAutofit/>
          </a:bodyPr>
          <a:lstStyle/>
          <a:p>
            <a:r>
              <a:rPr lang="en-US" dirty="0"/>
              <a:t>NAME</a:t>
            </a:r>
          </a:p>
        </p:txBody>
      </p:sp>
      <p:sp>
        <p:nvSpPr>
          <p:cNvPr id="44" name="Rectangle 9">
            <a:extLst>
              <a:ext uri="{FF2B5EF4-FFF2-40B4-BE49-F238E27FC236}">
                <a16:creationId xmlns:a16="http://schemas.microsoft.com/office/drawing/2014/main" id="{4A98CC08-AEC2-4E8F-8F52-0F5C6372D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" name="Group 11">
            <a:extLst>
              <a:ext uri="{FF2B5EF4-FFF2-40B4-BE49-F238E27FC236}">
                <a16:creationId xmlns:a16="http://schemas.microsoft.com/office/drawing/2014/main" id="{5D1545E6-EB3C-4478-A661-A2CA963F1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" y="234737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B2E5B960-0C5D-4F77-8E9F-9F3D883D8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258E44FC-92AD-43A0-BB05-DB268C82D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C63D3083-A56C-4199-8DE0-63C8BE9ED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C7CD3581-635D-438F-A64F-68404E7AE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AD6904C0-211C-41A2-BDB8-3B07C90BB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B0837DA6-CAF9-4E78-A39E-6358EDE2B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0A99DD7D-3AB3-471E-842F-8AFEA09D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9C70B0D4-92FE-478F-86BD-93BA2C4DF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C9156BE6-11D4-4696-9E3F-C325BFAC8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4E667226-1D20-4A9D-BBE3-AC17EA43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2F87E3B6-5202-4434-9B26-42B46774F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AEA5E85F-F1F4-40E4-A62C-95324F674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46" name="Freeform 11">
            <a:extLst>
              <a:ext uri="{FF2B5EF4-FFF2-40B4-BE49-F238E27FC236}">
                <a16:creationId xmlns:a16="http://schemas.microsoft.com/office/drawing/2014/main" id="{1310EFE2-B91D-47E7-B117-C2A802800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466391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A696357-B315-4D9E-BB00-C5180F54B0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2F6C6C-999D-43D5-AC07-AF34251440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8229600" cy="6858000"/>
          </a:xfrm>
          <a:prstGeom prst="rect">
            <a:avLst/>
          </a:prstGeom>
          <a:solidFill>
            <a:schemeClr val="tx2">
              <a:lumMod val="50000"/>
              <a:alpha val="9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EC04F56B-9315-467D-9EEF-52DE7F0B5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1" y="659027"/>
            <a:ext cx="9042690" cy="1035152"/>
          </a:xfrm>
          <a:custGeom>
            <a:avLst/>
            <a:gdLst>
              <a:gd name="T0" fmla="*/ 1900 w 1902"/>
              <a:gd name="T1" fmla="*/ 77 h 163"/>
              <a:gd name="T2" fmla="*/ 1826 w 1902"/>
              <a:gd name="T3" fmla="*/ 3 h 163"/>
              <a:gd name="T4" fmla="*/ 1825 w 1902"/>
              <a:gd name="T5" fmla="*/ 2 h 163"/>
              <a:gd name="T6" fmla="*/ 1819 w 1902"/>
              <a:gd name="T7" fmla="*/ 0 h 163"/>
              <a:gd name="T8" fmla="*/ 1363 w 1902"/>
              <a:gd name="T9" fmla="*/ 0 h 163"/>
              <a:gd name="T10" fmla="*/ 1348 w 1902"/>
              <a:gd name="T11" fmla="*/ 0 h 163"/>
              <a:gd name="T12" fmla="*/ 1225 w 1902"/>
              <a:gd name="T13" fmla="*/ 0 h 163"/>
              <a:gd name="T14" fmla="*/ 1033 w 1902"/>
              <a:gd name="T15" fmla="*/ 0 h 163"/>
              <a:gd name="T16" fmla="*/ 892 w 1902"/>
              <a:gd name="T17" fmla="*/ 0 h 163"/>
              <a:gd name="T18" fmla="*/ 786 w 1902"/>
              <a:gd name="T19" fmla="*/ 0 h 163"/>
              <a:gd name="T20" fmla="*/ 577 w 1902"/>
              <a:gd name="T21" fmla="*/ 0 h 163"/>
              <a:gd name="T22" fmla="*/ 562 w 1902"/>
              <a:gd name="T23" fmla="*/ 0 h 163"/>
              <a:gd name="T24" fmla="*/ 439 w 1902"/>
              <a:gd name="T25" fmla="*/ 0 h 163"/>
              <a:gd name="T26" fmla="*/ 106 w 1902"/>
              <a:gd name="T27" fmla="*/ 0 h 163"/>
              <a:gd name="T28" fmla="*/ 0 w 1902"/>
              <a:gd name="T29" fmla="*/ 0 h 163"/>
              <a:gd name="T30" fmla="*/ 0 w 1902"/>
              <a:gd name="T31" fmla="*/ 163 h 163"/>
              <a:gd name="T32" fmla="*/ 106 w 1902"/>
              <a:gd name="T33" fmla="*/ 163 h 163"/>
              <a:gd name="T34" fmla="*/ 439 w 1902"/>
              <a:gd name="T35" fmla="*/ 163 h 163"/>
              <a:gd name="T36" fmla="*/ 562 w 1902"/>
              <a:gd name="T37" fmla="*/ 163 h 163"/>
              <a:gd name="T38" fmla="*/ 577 w 1902"/>
              <a:gd name="T39" fmla="*/ 163 h 163"/>
              <a:gd name="T40" fmla="*/ 786 w 1902"/>
              <a:gd name="T41" fmla="*/ 163 h 163"/>
              <a:gd name="T42" fmla="*/ 892 w 1902"/>
              <a:gd name="T43" fmla="*/ 163 h 163"/>
              <a:gd name="T44" fmla="*/ 1033 w 1902"/>
              <a:gd name="T45" fmla="*/ 163 h 163"/>
              <a:gd name="T46" fmla="*/ 1225 w 1902"/>
              <a:gd name="T47" fmla="*/ 163 h 163"/>
              <a:gd name="T48" fmla="*/ 1348 w 1902"/>
              <a:gd name="T49" fmla="*/ 163 h 163"/>
              <a:gd name="T50" fmla="*/ 1363 w 1902"/>
              <a:gd name="T51" fmla="*/ 163 h 163"/>
              <a:gd name="T52" fmla="*/ 1819 w 1902"/>
              <a:gd name="T53" fmla="*/ 163 h 163"/>
              <a:gd name="T54" fmla="*/ 1825 w 1902"/>
              <a:gd name="T55" fmla="*/ 161 h 163"/>
              <a:gd name="T56" fmla="*/ 1826 w 1902"/>
              <a:gd name="T57" fmla="*/ 160 h 163"/>
              <a:gd name="T58" fmla="*/ 1900 w 1902"/>
              <a:gd name="T59" fmla="*/ 86 h 163"/>
              <a:gd name="T60" fmla="*/ 1900 w 1902"/>
              <a:gd name="T61" fmla="*/ 77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1902" h="163">
                <a:moveTo>
                  <a:pt x="1900" y="77"/>
                </a:moveTo>
                <a:cubicBezTo>
                  <a:pt x="1826" y="3"/>
                  <a:pt x="1826" y="3"/>
                  <a:pt x="1826" y="3"/>
                </a:cubicBezTo>
                <a:cubicBezTo>
                  <a:pt x="1825" y="2"/>
                  <a:pt x="1825" y="2"/>
                  <a:pt x="1825" y="2"/>
                </a:cubicBezTo>
                <a:cubicBezTo>
                  <a:pt x="1823" y="1"/>
                  <a:pt x="1821" y="0"/>
                  <a:pt x="1819" y="0"/>
                </a:cubicBezTo>
                <a:cubicBezTo>
                  <a:pt x="1363" y="0"/>
                  <a:pt x="1363" y="0"/>
                  <a:pt x="1363" y="0"/>
                </a:cubicBezTo>
                <a:cubicBezTo>
                  <a:pt x="1348" y="0"/>
                  <a:pt x="1348" y="0"/>
                  <a:pt x="1348" y="0"/>
                </a:cubicBezTo>
                <a:cubicBezTo>
                  <a:pt x="1225" y="0"/>
                  <a:pt x="1225" y="0"/>
                  <a:pt x="1225" y="0"/>
                </a:cubicBezTo>
                <a:cubicBezTo>
                  <a:pt x="1033" y="0"/>
                  <a:pt x="1033" y="0"/>
                  <a:pt x="1033" y="0"/>
                </a:cubicBezTo>
                <a:cubicBezTo>
                  <a:pt x="892" y="0"/>
                  <a:pt x="892" y="0"/>
                  <a:pt x="892" y="0"/>
                </a:cubicBezTo>
                <a:cubicBezTo>
                  <a:pt x="786" y="0"/>
                  <a:pt x="786" y="0"/>
                  <a:pt x="786" y="0"/>
                </a:cubicBezTo>
                <a:cubicBezTo>
                  <a:pt x="577" y="0"/>
                  <a:pt x="577" y="0"/>
                  <a:pt x="577" y="0"/>
                </a:cubicBezTo>
                <a:cubicBezTo>
                  <a:pt x="562" y="0"/>
                  <a:pt x="562" y="0"/>
                  <a:pt x="562" y="0"/>
                </a:cubicBezTo>
                <a:cubicBezTo>
                  <a:pt x="439" y="0"/>
                  <a:pt x="439" y="0"/>
                  <a:pt x="439" y="0"/>
                </a:cubicBezTo>
                <a:cubicBezTo>
                  <a:pt x="106" y="0"/>
                  <a:pt x="106" y="0"/>
                  <a:pt x="106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3"/>
                  <a:pt x="0" y="163"/>
                  <a:pt x="0" y="163"/>
                </a:cubicBezTo>
                <a:cubicBezTo>
                  <a:pt x="106" y="163"/>
                  <a:pt x="106" y="163"/>
                  <a:pt x="106" y="163"/>
                </a:cubicBezTo>
                <a:cubicBezTo>
                  <a:pt x="439" y="163"/>
                  <a:pt x="439" y="163"/>
                  <a:pt x="439" y="163"/>
                </a:cubicBezTo>
                <a:cubicBezTo>
                  <a:pt x="562" y="163"/>
                  <a:pt x="562" y="163"/>
                  <a:pt x="562" y="163"/>
                </a:cubicBezTo>
                <a:cubicBezTo>
                  <a:pt x="577" y="163"/>
                  <a:pt x="577" y="163"/>
                  <a:pt x="577" y="163"/>
                </a:cubicBezTo>
                <a:cubicBezTo>
                  <a:pt x="786" y="163"/>
                  <a:pt x="786" y="163"/>
                  <a:pt x="786" y="163"/>
                </a:cubicBezTo>
                <a:cubicBezTo>
                  <a:pt x="892" y="163"/>
                  <a:pt x="892" y="163"/>
                  <a:pt x="892" y="163"/>
                </a:cubicBezTo>
                <a:cubicBezTo>
                  <a:pt x="1033" y="163"/>
                  <a:pt x="1033" y="163"/>
                  <a:pt x="1033" y="163"/>
                </a:cubicBezTo>
                <a:cubicBezTo>
                  <a:pt x="1225" y="163"/>
                  <a:pt x="1225" y="163"/>
                  <a:pt x="1225" y="163"/>
                </a:cubicBezTo>
                <a:cubicBezTo>
                  <a:pt x="1348" y="163"/>
                  <a:pt x="1348" y="163"/>
                  <a:pt x="1348" y="163"/>
                </a:cubicBezTo>
                <a:cubicBezTo>
                  <a:pt x="1363" y="163"/>
                  <a:pt x="1363" y="163"/>
                  <a:pt x="1363" y="163"/>
                </a:cubicBezTo>
                <a:cubicBezTo>
                  <a:pt x="1819" y="163"/>
                  <a:pt x="1819" y="163"/>
                  <a:pt x="1819" y="163"/>
                </a:cubicBezTo>
                <a:cubicBezTo>
                  <a:pt x="1821" y="163"/>
                  <a:pt x="1823" y="162"/>
                  <a:pt x="1825" y="161"/>
                </a:cubicBezTo>
                <a:cubicBezTo>
                  <a:pt x="1825" y="160"/>
                  <a:pt x="1825" y="160"/>
                  <a:pt x="1826" y="160"/>
                </a:cubicBezTo>
                <a:cubicBezTo>
                  <a:pt x="1900" y="86"/>
                  <a:pt x="1900" y="86"/>
                  <a:pt x="1900" y="86"/>
                </a:cubicBezTo>
                <a:cubicBezTo>
                  <a:pt x="1902" y="83"/>
                  <a:pt x="1902" y="79"/>
                  <a:pt x="1900" y="7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4D1988-722B-48AF-9AC7-DCA9EED6E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867" y="787400"/>
            <a:ext cx="7145866" cy="778933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EFFFF"/>
                </a:solidFill>
              </a:rPr>
              <a:t>Who is” NAME”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DD623-CCFC-4593-A06C-520406083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866" y="2032000"/>
            <a:ext cx="7145867" cy="387922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EFFFF"/>
                </a:solidFill>
              </a:rPr>
              <a:t> Your professional branding statement</a:t>
            </a:r>
          </a:p>
          <a:p>
            <a:endParaRPr lang="en-US" sz="1600" dirty="0">
              <a:solidFill>
                <a:srgbClr val="FEFFFF"/>
              </a:solidFill>
            </a:endParaRPr>
          </a:p>
          <a:p>
            <a:r>
              <a:rPr lang="en-US" sz="1600" dirty="0">
                <a:solidFill>
                  <a:srgbClr val="FEFFFF"/>
                </a:solidFill>
              </a:rPr>
              <a:t>Your professional branding statement</a:t>
            </a:r>
          </a:p>
        </p:txBody>
      </p:sp>
      <p:pic>
        <p:nvPicPr>
          <p:cNvPr id="7" name="Graphic 6" descr="Handshake">
            <a:extLst>
              <a:ext uri="{FF2B5EF4-FFF2-40B4-BE49-F238E27FC236}">
                <a16:creationId xmlns:a16="http://schemas.microsoft.com/office/drawing/2014/main" id="{01F3FA31-969A-4A92-A747-1734414467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13057" y="2462282"/>
            <a:ext cx="3001931" cy="3001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807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3EE1A71F-2664-4E38-A47B-A6F74A66A5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895A2202-3CDB-4BEB-B357-591207B19C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06695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71FB70-E609-4E1A-8294-2994A79C0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391" y="624110"/>
            <a:ext cx="9383408" cy="128089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Professional Experience-Insert Success at Each Role</a:t>
            </a:r>
          </a:p>
        </p:txBody>
      </p:sp>
      <p:sp>
        <p:nvSpPr>
          <p:cNvPr id="18" name="Freeform 11">
            <a:extLst>
              <a:ext uri="{FF2B5EF4-FFF2-40B4-BE49-F238E27FC236}">
                <a16:creationId xmlns:a16="http://schemas.microsoft.com/office/drawing/2014/main" id="{3AD441E9-6D75-456C-B0AE-40B2012E17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DEE72E3-8B44-4361-BA89-75B8D20D44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0530506"/>
              </p:ext>
            </p:extLst>
          </p:nvPr>
        </p:nvGraphicFramePr>
        <p:xfrm>
          <a:off x="961012" y="2619375"/>
          <a:ext cx="10265786" cy="3273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3001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5E4CBEC-18A2-4509-A45D-D5E653582C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881FFF-9067-4D75-95D7-931DD23E7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04" y="3101093"/>
            <a:ext cx="3382641" cy="3029344"/>
          </a:xfrm>
        </p:spPr>
        <p:txBody>
          <a:bodyPr>
            <a:normAutofit/>
          </a:bodyPr>
          <a:lstStyle/>
          <a:p>
            <a:br>
              <a:rPr lang="en-US" sz="2200" dirty="0">
                <a:solidFill>
                  <a:schemeClr val="bg1"/>
                </a:solidFill>
              </a:rPr>
            </a:br>
            <a:br>
              <a:rPr lang="en-US" sz="2200" dirty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 </a:t>
            </a:r>
            <a:r>
              <a:rPr lang="en-US" sz="3200" dirty="0">
                <a:solidFill>
                  <a:schemeClr val="bg1"/>
                </a:solidFill>
              </a:rPr>
              <a:t>Competencies</a:t>
            </a: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0A5EA4A7-4381-4FC6-AA9A-C9EA77B84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179901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E6295D53-0474-4725-85BE-1F15FCC2D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F67D89E-3B6A-481F-9E51-28E0BE64EC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3522365"/>
              </p:ext>
            </p:extLst>
          </p:nvPr>
        </p:nvGraphicFramePr>
        <p:xfrm>
          <a:off x="4795736" y="547511"/>
          <a:ext cx="6832211" cy="5582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4611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9">
            <a:extLst>
              <a:ext uri="{FF2B5EF4-FFF2-40B4-BE49-F238E27FC236}">
                <a16:creationId xmlns:a16="http://schemas.microsoft.com/office/drawing/2014/main" id="{A4E69DF3-C16B-4CBD-8857-D59C8479D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6" name="Rectangle 11">
            <a:extLst>
              <a:ext uri="{FF2B5EF4-FFF2-40B4-BE49-F238E27FC236}">
                <a16:creationId xmlns:a16="http://schemas.microsoft.com/office/drawing/2014/main" id="{7AB2EB7B-4C6C-4017-BC1C-0EEB1C071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5736" y="0"/>
            <a:ext cx="739626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8FB2176-2571-46C3-BFBA-2F2E1DC5B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921" y="0"/>
            <a:ext cx="4059079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62F0E8-B516-47C4-971D-F1309FCE0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2813" y="3101093"/>
            <a:ext cx="2454052" cy="3029344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30-60-90 Day Plan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0DC283-51CC-4141-8438-9F589B733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8132921" y="3187343"/>
            <a:ext cx="1105119" cy="506624"/>
          </a:xfrm>
          <a:custGeom>
            <a:avLst/>
            <a:gdLst>
              <a:gd name="connsiteX0" fmla="*/ 0 w 1105119"/>
              <a:gd name="connsiteY0" fmla="*/ 506624 h 506624"/>
              <a:gd name="connsiteX1" fmla="*/ 759132 w 1105119"/>
              <a:gd name="connsiteY1" fmla="*/ 505572 h 506624"/>
              <a:gd name="connsiteX2" fmla="*/ 849827 w 1105119"/>
              <a:gd name="connsiteY2" fmla="*/ 505572 h 506624"/>
              <a:gd name="connsiteX3" fmla="*/ 864083 w 1105119"/>
              <a:gd name="connsiteY3" fmla="*/ 500804 h 506624"/>
              <a:gd name="connsiteX4" fmla="*/ 869065 w 1105119"/>
              <a:gd name="connsiteY4" fmla="*/ 496035 h 506624"/>
              <a:gd name="connsiteX5" fmla="*/ 1098034 w 1105119"/>
              <a:gd name="connsiteY5" fmla="*/ 267092 h 506624"/>
              <a:gd name="connsiteX6" fmla="*/ 1098034 w 1105119"/>
              <a:gd name="connsiteY6" fmla="*/ 238480 h 506624"/>
              <a:gd name="connsiteX7" fmla="*/ 869065 w 1105119"/>
              <a:gd name="connsiteY7" fmla="*/ 9537 h 506624"/>
              <a:gd name="connsiteX8" fmla="*/ 864083 w 1105119"/>
              <a:gd name="connsiteY8" fmla="*/ 4769 h 506624"/>
              <a:gd name="connsiteX9" fmla="*/ 849827 w 1105119"/>
              <a:gd name="connsiteY9" fmla="*/ 0 h 506624"/>
              <a:gd name="connsiteX10" fmla="*/ 759132 w 1105119"/>
              <a:gd name="connsiteY10" fmla="*/ 0 h 506624"/>
              <a:gd name="connsiteX11" fmla="*/ 0 w 1105119"/>
              <a:gd name="connsiteY11" fmla="*/ 2157 h 506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05119" h="506624">
                <a:moveTo>
                  <a:pt x="0" y="506624"/>
                </a:moveTo>
                <a:lnTo>
                  <a:pt x="759132" y="505572"/>
                </a:lnTo>
                <a:lnTo>
                  <a:pt x="849827" y="505572"/>
                </a:lnTo>
                <a:cubicBezTo>
                  <a:pt x="854636" y="505572"/>
                  <a:pt x="859446" y="500804"/>
                  <a:pt x="864083" y="500804"/>
                </a:cubicBezTo>
                <a:cubicBezTo>
                  <a:pt x="864083" y="496035"/>
                  <a:pt x="869065" y="496035"/>
                  <a:pt x="869065" y="496035"/>
                </a:cubicBezTo>
                <a:lnTo>
                  <a:pt x="1098034" y="267092"/>
                </a:lnTo>
                <a:cubicBezTo>
                  <a:pt x="1107481" y="257555"/>
                  <a:pt x="1107481" y="248018"/>
                  <a:pt x="1098034" y="238480"/>
                </a:cubicBezTo>
                <a:lnTo>
                  <a:pt x="869065" y="9537"/>
                </a:lnTo>
                <a:cubicBezTo>
                  <a:pt x="867519" y="7914"/>
                  <a:pt x="865629" y="6392"/>
                  <a:pt x="864083" y="4769"/>
                </a:cubicBezTo>
                <a:cubicBezTo>
                  <a:pt x="859446" y="0"/>
                  <a:pt x="854636" y="0"/>
                  <a:pt x="849827" y="0"/>
                </a:cubicBezTo>
                <a:lnTo>
                  <a:pt x="759132" y="0"/>
                </a:lnTo>
                <a:lnTo>
                  <a:pt x="0" y="215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256A5E-1914-460C-9633-9B14E30857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6211051"/>
              </p:ext>
            </p:extLst>
          </p:nvPr>
        </p:nvGraphicFramePr>
        <p:xfrm>
          <a:off x="715617" y="861391"/>
          <a:ext cx="6733039" cy="5269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19D5201-36E5-467B-A92E-F1733602DC88}"/>
              </a:ext>
            </a:extLst>
          </p:cNvPr>
          <p:cNvSpPr txBox="1"/>
          <p:nvPr/>
        </p:nvSpPr>
        <p:spPr>
          <a:xfrm>
            <a:off x="583096" y="1815548"/>
            <a:ext cx="67330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Based on the position what do you want me to accomplish in the first 30 days</a:t>
            </a:r>
          </a:p>
        </p:txBody>
      </p:sp>
    </p:spTree>
    <p:extLst>
      <p:ext uri="{BB962C8B-B14F-4D97-AF65-F5344CB8AC3E}">
        <p14:creationId xmlns:p14="http://schemas.microsoft.com/office/powerpoint/2010/main" val="232876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013C2CBB-FBA9-4601-A756-927997BF9E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8" name="Freeform 11">
              <a:extLst>
                <a:ext uri="{FF2B5EF4-FFF2-40B4-BE49-F238E27FC236}">
                  <a16:creationId xmlns:a16="http://schemas.microsoft.com/office/drawing/2014/main" id="{471AD1B6-2D6A-41A3-AAFA-548C3C82B7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9" name="Freeform 12">
              <a:extLst>
                <a:ext uri="{FF2B5EF4-FFF2-40B4-BE49-F238E27FC236}">
                  <a16:creationId xmlns:a16="http://schemas.microsoft.com/office/drawing/2014/main" id="{008B2D67-18BC-46CD-B558-71B0C027A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0" name="Freeform 13">
              <a:extLst>
                <a:ext uri="{FF2B5EF4-FFF2-40B4-BE49-F238E27FC236}">
                  <a16:creationId xmlns:a16="http://schemas.microsoft.com/office/drawing/2014/main" id="{02349D49-844A-4732-B74F-A633E4F90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4">
              <a:extLst>
                <a:ext uri="{FF2B5EF4-FFF2-40B4-BE49-F238E27FC236}">
                  <a16:creationId xmlns:a16="http://schemas.microsoft.com/office/drawing/2014/main" id="{C6B70679-34C8-45DA-A982-7C94DB2A8A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2" name="Freeform 15">
              <a:extLst>
                <a:ext uri="{FF2B5EF4-FFF2-40B4-BE49-F238E27FC236}">
                  <a16:creationId xmlns:a16="http://schemas.microsoft.com/office/drawing/2014/main" id="{058DE69F-ECB5-46CD-B0CD-526CB7A7D6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6">
              <a:extLst>
                <a:ext uri="{FF2B5EF4-FFF2-40B4-BE49-F238E27FC236}">
                  <a16:creationId xmlns:a16="http://schemas.microsoft.com/office/drawing/2014/main" id="{5A106322-670F-4CE5-96C6-5779E42C3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7">
              <a:extLst>
                <a:ext uri="{FF2B5EF4-FFF2-40B4-BE49-F238E27FC236}">
                  <a16:creationId xmlns:a16="http://schemas.microsoft.com/office/drawing/2014/main" id="{841566A8-C662-4164-8DAC-4ECE012DD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5" name="Freeform 18">
              <a:extLst>
                <a:ext uri="{FF2B5EF4-FFF2-40B4-BE49-F238E27FC236}">
                  <a16:creationId xmlns:a16="http://schemas.microsoft.com/office/drawing/2014/main" id="{8AA41139-9478-4631-83AC-CACF510E22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6" name="Freeform 19">
              <a:extLst>
                <a:ext uri="{FF2B5EF4-FFF2-40B4-BE49-F238E27FC236}">
                  <a16:creationId xmlns:a16="http://schemas.microsoft.com/office/drawing/2014/main" id="{2757AEA2-47D3-4F15-8965-CF5ACB9FBB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7" name="Freeform 20">
              <a:extLst>
                <a:ext uri="{FF2B5EF4-FFF2-40B4-BE49-F238E27FC236}">
                  <a16:creationId xmlns:a16="http://schemas.microsoft.com/office/drawing/2014/main" id="{9A724763-FC28-428A-8C6C-22C1D04F2C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8" name="Freeform 21">
              <a:extLst>
                <a:ext uri="{FF2B5EF4-FFF2-40B4-BE49-F238E27FC236}">
                  <a16:creationId xmlns:a16="http://schemas.microsoft.com/office/drawing/2014/main" id="{5A6B8103-BF34-4758-A663-1060D0D05A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19" name="Freeform 22">
              <a:extLst>
                <a:ext uri="{FF2B5EF4-FFF2-40B4-BE49-F238E27FC236}">
                  <a16:creationId xmlns:a16="http://schemas.microsoft.com/office/drawing/2014/main" id="{BCE9E2B0-1FB5-4D63-ABD1-0C645BFDDE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A54B10D-23ED-48C3-B878-DB4D22D70C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32"/>
            <a:ext cx="2356675" cy="6853285"/>
            <a:chOff x="6627813" y="195454"/>
            <a:chExt cx="1952625" cy="5678297"/>
          </a:xfrm>
        </p:grpSpPr>
        <p:sp>
          <p:nvSpPr>
            <p:cNvPr id="22" name="Freeform 27">
              <a:extLst>
                <a:ext uri="{FF2B5EF4-FFF2-40B4-BE49-F238E27FC236}">
                  <a16:creationId xmlns:a16="http://schemas.microsoft.com/office/drawing/2014/main" id="{427FE77E-63C3-43BF-91DD-60C1C11D9E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3" name="Freeform 28">
              <a:extLst>
                <a:ext uri="{FF2B5EF4-FFF2-40B4-BE49-F238E27FC236}">
                  <a16:creationId xmlns:a16="http://schemas.microsoft.com/office/drawing/2014/main" id="{904C998C-3D2D-42D6-B78F-9ABE6D4AA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4" name="Freeform 29">
              <a:extLst>
                <a:ext uri="{FF2B5EF4-FFF2-40B4-BE49-F238E27FC236}">
                  <a16:creationId xmlns:a16="http://schemas.microsoft.com/office/drawing/2014/main" id="{23E5FB0C-0803-42A2-8F72-7BADB103F2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5" name="Freeform 30">
              <a:extLst>
                <a:ext uri="{FF2B5EF4-FFF2-40B4-BE49-F238E27FC236}">
                  <a16:creationId xmlns:a16="http://schemas.microsoft.com/office/drawing/2014/main" id="{62E2BC20-5586-4EAB-B00A-9D8A4C1DCC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6" name="Freeform 31">
              <a:extLst>
                <a:ext uri="{FF2B5EF4-FFF2-40B4-BE49-F238E27FC236}">
                  <a16:creationId xmlns:a16="http://schemas.microsoft.com/office/drawing/2014/main" id="{8D072118-6DC0-4325-84D1-9A091A947D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7" name="Freeform 32">
              <a:extLst>
                <a:ext uri="{FF2B5EF4-FFF2-40B4-BE49-F238E27FC236}">
                  <a16:creationId xmlns:a16="http://schemas.microsoft.com/office/drawing/2014/main" id="{B301CE86-EB1F-4CCB-A241-E55CEC25E3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id="{BC6F83ED-79B1-4B8A-859B-688CBBD362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id="{25AF9289-F5D5-458E-9690-F41146DE0E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0" name="Freeform 35">
              <a:extLst>
                <a:ext uri="{FF2B5EF4-FFF2-40B4-BE49-F238E27FC236}">
                  <a16:creationId xmlns:a16="http://schemas.microsoft.com/office/drawing/2014/main" id="{A36A93EA-AE44-4149-90F1-741509CC2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1" name="Freeform 36">
              <a:extLst>
                <a:ext uri="{FF2B5EF4-FFF2-40B4-BE49-F238E27FC236}">
                  <a16:creationId xmlns:a16="http://schemas.microsoft.com/office/drawing/2014/main" id="{99944D26-7135-409D-9254-8A82B14BD3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2" name="Freeform 37">
              <a:extLst>
                <a:ext uri="{FF2B5EF4-FFF2-40B4-BE49-F238E27FC236}">
                  <a16:creationId xmlns:a16="http://schemas.microsoft.com/office/drawing/2014/main" id="{98086B18-EF68-4DCB-94D7-3E3928D40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3" name="Freeform 38">
              <a:extLst>
                <a:ext uri="{FF2B5EF4-FFF2-40B4-BE49-F238E27FC236}">
                  <a16:creationId xmlns:a16="http://schemas.microsoft.com/office/drawing/2014/main" id="{B8EF7AB5-060E-4C7D-BB79-E2A671C52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72EA7E7A-2786-4974-974E-596DF24123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 6">
            <a:extLst>
              <a:ext uri="{FF2B5EF4-FFF2-40B4-BE49-F238E27FC236}">
                <a16:creationId xmlns:a16="http://schemas.microsoft.com/office/drawing/2014/main" id="{1C84F1F1-4602-447E-9A65-91C7D6D2E5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F81819F9-8CAC-4A6C-8F06-0482027F9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77B77F-80B8-43AF-B118-428210DB1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3062" y="1864865"/>
            <a:ext cx="8131550" cy="226278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1"/>
              <a:t>Questions?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A98CC08-AEC2-4E8F-8F52-0F5C6372DB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5D1545E6-EB3C-4478-A661-A2CA963F1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" y="234737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44" name="Freeform 11">
              <a:extLst>
                <a:ext uri="{FF2B5EF4-FFF2-40B4-BE49-F238E27FC236}">
                  <a16:creationId xmlns:a16="http://schemas.microsoft.com/office/drawing/2014/main" id="{B2E5B960-0C5D-4F77-8E9F-9F3D883D83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5" name="Freeform 12">
              <a:extLst>
                <a:ext uri="{FF2B5EF4-FFF2-40B4-BE49-F238E27FC236}">
                  <a16:creationId xmlns:a16="http://schemas.microsoft.com/office/drawing/2014/main" id="{258E44FC-92AD-43A0-BB05-DB268C82D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6" name="Freeform 13">
              <a:extLst>
                <a:ext uri="{FF2B5EF4-FFF2-40B4-BE49-F238E27FC236}">
                  <a16:creationId xmlns:a16="http://schemas.microsoft.com/office/drawing/2014/main" id="{C63D3083-A56C-4199-8DE0-63C8BE9EDF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7" name="Freeform 14">
              <a:extLst>
                <a:ext uri="{FF2B5EF4-FFF2-40B4-BE49-F238E27FC236}">
                  <a16:creationId xmlns:a16="http://schemas.microsoft.com/office/drawing/2014/main" id="{C7CD3581-635D-438F-A64F-68404E7AE0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8" name="Freeform 15">
              <a:extLst>
                <a:ext uri="{FF2B5EF4-FFF2-40B4-BE49-F238E27FC236}">
                  <a16:creationId xmlns:a16="http://schemas.microsoft.com/office/drawing/2014/main" id="{AD6904C0-211C-41A2-BDB8-3B07C90BBB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49" name="Freeform 16">
              <a:extLst>
                <a:ext uri="{FF2B5EF4-FFF2-40B4-BE49-F238E27FC236}">
                  <a16:creationId xmlns:a16="http://schemas.microsoft.com/office/drawing/2014/main" id="{B0837DA6-CAF9-4E78-A39E-6358EDE2B1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0" name="Freeform 17">
              <a:extLst>
                <a:ext uri="{FF2B5EF4-FFF2-40B4-BE49-F238E27FC236}">
                  <a16:creationId xmlns:a16="http://schemas.microsoft.com/office/drawing/2014/main" id="{0A99DD7D-3AB3-471E-842F-8AFEA09D07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1" name="Freeform 18">
              <a:extLst>
                <a:ext uri="{FF2B5EF4-FFF2-40B4-BE49-F238E27FC236}">
                  <a16:creationId xmlns:a16="http://schemas.microsoft.com/office/drawing/2014/main" id="{9C70B0D4-92FE-478F-86BD-93BA2C4DF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2" name="Freeform 19">
              <a:extLst>
                <a:ext uri="{FF2B5EF4-FFF2-40B4-BE49-F238E27FC236}">
                  <a16:creationId xmlns:a16="http://schemas.microsoft.com/office/drawing/2014/main" id="{C9156BE6-11D4-4696-9E3F-C325BFAC81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3" name="Freeform 20">
              <a:extLst>
                <a:ext uri="{FF2B5EF4-FFF2-40B4-BE49-F238E27FC236}">
                  <a16:creationId xmlns:a16="http://schemas.microsoft.com/office/drawing/2014/main" id="{4E667226-1D20-4A9D-BBE3-AC17EA436F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4" name="Freeform 21">
              <a:extLst>
                <a:ext uri="{FF2B5EF4-FFF2-40B4-BE49-F238E27FC236}">
                  <a16:creationId xmlns:a16="http://schemas.microsoft.com/office/drawing/2014/main" id="{2F87E3B6-5202-4434-9B26-42B46774F3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55" name="Freeform 22">
              <a:extLst>
                <a:ext uri="{FF2B5EF4-FFF2-40B4-BE49-F238E27FC236}">
                  <a16:creationId xmlns:a16="http://schemas.microsoft.com/office/drawing/2014/main" id="{AEA5E85F-F1F4-40E4-A62C-95324F6749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57" name="Freeform 11">
            <a:extLst>
              <a:ext uri="{FF2B5EF4-FFF2-40B4-BE49-F238E27FC236}">
                <a16:creationId xmlns:a16="http://schemas.microsoft.com/office/drawing/2014/main" id="{1310EFE2-B91D-47E7-B117-C2A802800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413693195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115</Words>
  <Application>Microsoft Office PowerPoint</Application>
  <PresentationFormat>Widescreen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Wisp</vt:lpstr>
      <vt:lpstr>NAME</vt:lpstr>
      <vt:lpstr>Who is” NAME”</vt:lpstr>
      <vt:lpstr>Professional Experience-Insert Success at Each Role</vt:lpstr>
      <vt:lpstr>   Competencies</vt:lpstr>
      <vt:lpstr>30-60-90 Day Plan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Detra N Hunt</dc:title>
  <dc:creator>detra hunt</dc:creator>
  <cp:lastModifiedBy>detra hunt</cp:lastModifiedBy>
  <cp:revision>7</cp:revision>
  <dcterms:created xsi:type="dcterms:W3CDTF">2020-04-01T02:58:46Z</dcterms:created>
  <dcterms:modified xsi:type="dcterms:W3CDTF">2020-04-07T14:48:37Z</dcterms:modified>
</cp:coreProperties>
</file>