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71" r:id="rId15"/>
    <p:sldId id="269" r:id="rId16"/>
    <p:sldId id="270" r:id="rId17"/>
    <p:sldId id="272" r:id="rId18"/>
    <p:sldId id="273" r:id="rId19"/>
    <p:sldId id="276" r:id="rId20"/>
    <p:sldId id="275" r:id="rId21"/>
    <p:sldId id="277" r:id="rId22"/>
    <p:sldId id="274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6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B983-490B-4804-9F9F-2441261A85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LinkedIn for Positive Impressions, Establishing  Connections and Research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E2FBD-0294-4DCE-AEE1-710437C497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5024" y="4071364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Presented by Paul Tiernan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Paul.Tiernan@live.com  •  804.922.2667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482A0B-7AEF-F74F-8AA5-A8781497C9FE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64036B-ED32-C24B-B72C-A32FD233C4F4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7F79C8-7830-1E44-AF29-0570BB679B53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4274C7-6FBF-874A-AC71-0A043631F903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19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D61E2-8E75-4215-9AAD-595467E65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Using LinkedIn to help Recruiters find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B0672-AD3D-4740-AC41-0B0EF6462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Your Profile</a:t>
            </a:r>
          </a:p>
          <a:p>
            <a:r>
              <a:rPr lang="en-US" sz="3200" dirty="0"/>
              <a:t>Focus should be “Right Now” or “In the future”</a:t>
            </a:r>
          </a:p>
          <a:p>
            <a:pPr lvl="1"/>
            <a:r>
              <a:rPr lang="en-US" sz="2800" b="1" dirty="0"/>
              <a:t>Headline</a:t>
            </a:r>
            <a:r>
              <a:rPr lang="en-US" sz="2800" dirty="0"/>
              <a:t> for job you’re looking for</a:t>
            </a:r>
          </a:p>
          <a:p>
            <a:pPr lvl="2"/>
            <a:r>
              <a:rPr lang="en-US" sz="2400" dirty="0"/>
              <a:t>Keywords or phrase</a:t>
            </a:r>
          </a:p>
          <a:p>
            <a:pPr lvl="1"/>
            <a:r>
              <a:rPr lang="en-US" sz="2800" b="1" dirty="0"/>
              <a:t>About</a:t>
            </a:r>
            <a:r>
              <a:rPr lang="en-US" sz="2800" dirty="0"/>
              <a:t> section – put in 5 things at top to get recruiters to call you</a:t>
            </a:r>
          </a:p>
          <a:p>
            <a:pPr lvl="2"/>
            <a:r>
              <a:rPr lang="en-US" sz="2400" dirty="0"/>
              <a:t>3 too few and 7 too many</a:t>
            </a:r>
          </a:p>
          <a:p>
            <a:pPr lvl="2"/>
            <a:r>
              <a:rPr lang="en-US" sz="2400" dirty="0"/>
              <a:t>Tell what you have to offer</a:t>
            </a:r>
          </a:p>
          <a:p>
            <a:pPr lvl="1"/>
            <a:r>
              <a:rPr lang="en-US" sz="2800" b="1" dirty="0"/>
              <a:t>Experience</a:t>
            </a:r>
          </a:p>
          <a:p>
            <a:pPr lvl="2"/>
            <a:r>
              <a:rPr lang="en-US" sz="2400" dirty="0"/>
              <a:t>10 – 15 Years</a:t>
            </a:r>
          </a:p>
          <a:p>
            <a:pPr lvl="2"/>
            <a:r>
              <a:rPr lang="en-US" sz="2400" dirty="0"/>
              <a:t>Show progression in job titles</a:t>
            </a:r>
          </a:p>
          <a:p>
            <a:pPr lvl="2"/>
            <a:r>
              <a:rPr lang="en-US" sz="2400" dirty="0"/>
              <a:t>3 – 5 bullets in each</a:t>
            </a:r>
          </a:p>
          <a:p>
            <a:pPr lvl="2"/>
            <a:endParaRPr lang="en-US" sz="2400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799CB6-0ED2-AB48-B000-89597535BA84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7D7C77-92C7-374A-B59D-FE758D93CF14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A61CBA-54A3-6442-97CB-540DDB0AB6E4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3FF6D66-B142-D44E-9755-A076CEBB7985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75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308D0-B9E6-458A-8FBE-D5AD57B24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Skills and Endorsements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B95F6-A9D1-496B-A4A9-25E5DDF79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These are what LI uses to match you to people and jobs</a:t>
            </a:r>
          </a:p>
          <a:p>
            <a:pPr lvl="1"/>
            <a:r>
              <a:rPr lang="en-US" sz="2800" dirty="0"/>
              <a:t>Find what skills others and leaders are using in your occupation</a:t>
            </a:r>
          </a:p>
          <a:p>
            <a:pPr lvl="1"/>
            <a:r>
              <a:rPr lang="en-US" sz="2800" dirty="0"/>
              <a:t>Review skills to positions you’re looking for </a:t>
            </a:r>
          </a:p>
          <a:p>
            <a:pPr lvl="1"/>
            <a:r>
              <a:rPr lang="en-US" sz="2800" dirty="0"/>
              <a:t>Select at least 30, you can have up to 50</a:t>
            </a:r>
          </a:p>
          <a:p>
            <a:r>
              <a:rPr lang="en-US" sz="3200" dirty="0"/>
              <a:t>Endorse people -  when others endorse you, thank them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86D3A5-F73B-7040-B1D2-E52076A91FCD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ABB9AE-0CBF-1F45-9EDC-CA1077DC4F04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771F8D-CE75-034B-8C98-2F023C98BE93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E58B16-43D7-0447-A91B-D1324C991479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10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EB6C6-B967-4A3D-A941-073F78D52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5025"/>
            <a:ext cx="10515600" cy="1325563"/>
          </a:xfrm>
        </p:spPr>
        <p:txBody>
          <a:bodyPr/>
          <a:lstStyle/>
          <a:p>
            <a:r>
              <a:rPr lang="en-US" dirty="0"/>
              <a:t>Interests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F6D48-8566-4C0A-BD69-8840A9AB1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5525"/>
            <a:ext cx="10515600" cy="4351338"/>
          </a:xfrm>
        </p:spPr>
        <p:txBody>
          <a:bodyPr/>
          <a:lstStyle/>
          <a:p>
            <a:r>
              <a:rPr lang="en-US" sz="3200" dirty="0"/>
              <a:t>These provide common interests and ability to connect, If you’re not a 1st degree connection you can still message through groups</a:t>
            </a:r>
          </a:p>
          <a:p>
            <a:r>
              <a:rPr lang="en-US" sz="3200" dirty="0"/>
              <a:t>Join 40 - 50</a:t>
            </a:r>
          </a:p>
          <a:p>
            <a:pPr lvl="1"/>
            <a:r>
              <a:rPr lang="en-US" sz="2800" dirty="0"/>
              <a:t>Influencers</a:t>
            </a:r>
          </a:p>
          <a:p>
            <a:pPr lvl="1"/>
            <a:r>
              <a:rPr lang="en-US" sz="2800" dirty="0"/>
              <a:t>Companies</a:t>
            </a:r>
          </a:p>
          <a:p>
            <a:pPr lvl="1"/>
            <a:r>
              <a:rPr lang="en-US" sz="2800" dirty="0"/>
              <a:t>Groups</a:t>
            </a:r>
          </a:p>
          <a:p>
            <a:pPr lvl="1"/>
            <a:r>
              <a:rPr lang="en-US" sz="2800" dirty="0"/>
              <a:t>Schools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0B7C08-6441-9E44-8086-E1B4949D01A3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C792A3-192B-E542-BF61-C826F04A4A02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C282C7-A569-9D4E-B327-E7009785192F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53ADCB-DAB9-6C4D-AEF6-D3E71187DD7F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24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EF152-EAB6-464F-ACDA-5B13906F2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BA6DE-AAA4-422F-98AF-BA66F4614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/>
          <a:lstStyle/>
          <a:p>
            <a:r>
              <a:rPr lang="en-US" dirty="0"/>
              <a:t>Do you keywords, job titles match was recruiters are looking for</a:t>
            </a:r>
          </a:p>
          <a:p>
            <a:r>
              <a:rPr lang="en-US" dirty="0"/>
              <a:t>Do you job functions match people you usually communicate with</a:t>
            </a:r>
          </a:p>
          <a:p>
            <a:r>
              <a:rPr lang="en-US" dirty="0"/>
              <a:t>Do your keywords match what you have to offer</a:t>
            </a:r>
          </a:p>
          <a:p>
            <a:endParaRPr lang="en-US" dirty="0"/>
          </a:p>
          <a:p>
            <a:r>
              <a:rPr lang="en-US" dirty="0"/>
              <a:t>Go to:</a:t>
            </a:r>
          </a:p>
          <a:p>
            <a:r>
              <a:rPr lang="en-US" dirty="0"/>
              <a:t>https://linkedin.github.io/career-explorer/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46A31DD-4D0C-0A43-B9C7-48A3606AF93B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87CB63-893D-F143-BF82-BDF2461E263A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6A7087-4654-3440-AFD6-727A99B5407C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BC74D8-5D0B-3346-8B17-5632D91BCE3C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92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652FF-0DD6-46D3-BBA9-10EB0708D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Using LinkedIn to </a:t>
            </a:r>
            <a:br>
              <a:rPr lang="en-US" dirty="0"/>
            </a:br>
            <a:r>
              <a:rPr lang="en-US" dirty="0"/>
              <a:t>Establish Connections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74DD62E-3AED-EF4E-8C46-C9036A305B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88D9DD-68D9-6646-BC85-2486D315D659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807F6A-A369-5049-843D-A052378B0ED3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0C2A7C-CA10-A546-B6A7-C11717A3FCA8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3E0058-0816-1848-AEBB-3B5BEF8A9E5E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673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DC71B-A50B-4A69-9A2A-B38937B57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 anchor="ctr"/>
          <a:lstStyle/>
          <a:p>
            <a:r>
              <a:rPr lang="en-US" sz="3200" dirty="0"/>
              <a:t>Step 1</a:t>
            </a:r>
            <a:r>
              <a:rPr lang="en-US" dirty="0"/>
              <a:t>  </a:t>
            </a:r>
          </a:p>
          <a:p>
            <a:pPr lvl="1"/>
            <a:r>
              <a:rPr lang="en-US" sz="2800" dirty="0"/>
              <a:t>Show your expertise</a:t>
            </a:r>
          </a:p>
          <a:p>
            <a:pPr lvl="1"/>
            <a:r>
              <a:rPr lang="en-US" sz="2800" dirty="0"/>
              <a:t>Prove your worth</a:t>
            </a:r>
          </a:p>
          <a:p>
            <a:r>
              <a:rPr lang="en-US" sz="3200" dirty="0"/>
              <a:t>Step 2</a:t>
            </a:r>
            <a:r>
              <a:rPr lang="en-US" dirty="0"/>
              <a:t>  </a:t>
            </a:r>
          </a:p>
          <a:p>
            <a:pPr lvl="1"/>
            <a:r>
              <a:rPr lang="en-US" sz="2800" dirty="0"/>
              <a:t>Introduce yourself</a:t>
            </a:r>
          </a:p>
          <a:p>
            <a:pPr lvl="1"/>
            <a:r>
              <a:rPr lang="en-US" sz="2800" dirty="0"/>
              <a:t>Show what you offer in return for connecting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7B63468-174D-024D-832B-560AE9FB6DED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1ED002-9985-6C46-9098-AA75C2F5A632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69B784-2B55-DD48-A28E-9C96CB1630CD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F8BC0F-6AC6-3545-9C65-BA3944D77E2F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80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29DB5-DAFC-47A5-83C9-DA322B6EB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Group Engagement and a Thought Leader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EF1ED-03C7-485C-B103-38731A7E9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en-US" sz="3400" dirty="0"/>
              <a:t>Show expertise and prove your worth</a:t>
            </a:r>
          </a:p>
          <a:p>
            <a:r>
              <a:rPr lang="en-US" sz="3400" dirty="0"/>
              <a:t>Activity on LinkedIn breeds success</a:t>
            </a:r>
          </a:p>
          <a:p>
            <a:r>
              <a:rPr lang="en-US" sz="3400" dirty="0"/>
              <a:t>Activity is about your career, not finding a job</a:t>
            </a:r>
          </a:p>
          <a:p>
            <a:r>
              <a:rPr lang="en-US" sz="3400" dirty="0"/>
              <a:t>Use LinkedIn daily, no more than 30 minutes</a:t>
            </a:r>
          </a:p>
          <a:p>
            <a:pPr lvl="1"/>
            <a:r>
              <a:rPr lang="en-US" sz="2800" dirty="0"/>
              <a:t>Except for job search</a:t>
            </a:r>
          </a:p>
          <a:p>
            <a:pPr lvl="1"/>
            <a:r>
              <a:rPr lang="en-US" sz="2800" dirty="0"/>
              <a:t>Researching, identifying opportunities</a:t>
            </a:r>
          </a:p>
          <a:p>
            <a:r>
              <a:rPr lang="en-US" sz="3400" dirty="0"/>
              <a:t>Liking, commenting, and sharing</a:t>
            </a:r>
          </a:p>
          <a:p>
            <a:r>
              <a:rPr lang="en-US" sz="3400" dirty="0"/>
              <a:t>Be selective – create your brand </a:t>
            </a:r>
          </a:p>
          <a:p>
            <a:r>
              <a:rPr lang="en-US" sz="3400" dirty="0"/>
              <a:t>Be an expert in your field, post article, write a post </a:t>
            </a:r>
          </a:p>
          <a:p>
            <a:pPr lvl="1"/>
            <a:r>
              <a:rPr lang="en-US" sz="2800" dirty="0"/>
              <a:t>Post for Occupation or industry – shows expertise</a:t>
            </a:r>
          </a:p>
          <a:p>
            <a:pPr lvl="1"/>
            <a:r>
              <a:rPr lang="en-US" sz="2800" dirty="0"/>
              <a:t>Post for CP/JAM– shows you’re active with volunteering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A20217-843D-374C-A1AA-9AC9B06AF438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4423F5-956E-504A-831D-79E25226FB59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A3FA59-67E9-1944-80AF-A86AC7CE0C01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55A3E7-33FD-6F46-9013-FC443B09AC9E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295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77BB9-12C4-4236-89FB-516E70624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Posting - what and how to post articles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01D69-3F3E-4835-83D8-5BED9E0A9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Best days &amp; times – Tuesday through Thursday 8AM – 2PM</a:t>
            </a:r>
          </a:p>
          <a:p>
            <a:pPr lvl="1"/>
            <a:r>
              <a:rPr lang="en-US" sz="2800" dirty="0"/>
              <a:t>Articles in occupational or industry journals</a:t>
            </a:r>
          </a:p>
          <a:p>
            <a:pPr lvl="1"/>
            <a:r>
              <a:rPr lang="en-US" sz="2800" dirty="0"/>
              <a:t>Create Google Alert to find articles to post</a:t>
            </a:r>
          </a:p>
          <a:p>
            <a:pPr lvl="1"/>
            <a:r>
              <a:rPr lang="en-US" sz="2800" dirty="0"/>
              <a:t>Anytime someone likes, comments or shares your post is an opportunity to engage – “thank you for your interest”</a:t>
            </a:r>
          </a:p>
          <a:p>
            <a:r>
              <a:rPr lang="en-US" sz="3200" dirty="0"/>
              <a:t>How to post</a:t>
            </a:r>
          </a:p>
          <a:p>
            <a:pPr lvl="1"/>
            <a:r>
              <a:rPr lang="en-US" sz="2800" dirty="0"/>
              <a:t>Look for LinkedIn tab in article</a:t>
            </a:r>
          </a:p>
          <a:p>
            <a:pPr lvl="1"/>
            <a:r>
              <a:rPr lang="en-US" sz="2800" dirty="0"/>
              <a:t>Or - Copy address</a:t>
            </a:r>
          </a:p>
          <a:p>
            <a:pPr lvl="1"/>
            <a:r>
              <a:rPr lang="en-US" sz="2800" dirty="0"/>
              <a:t>Write why people should read article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80FB3E-146B-AC44-A014-1A01D540EE06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EFCDFD-91A3-6F46-A505-4619A23BD965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39D3B3-5223-3842-ACF7-E7CF78AEB5FC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272CC4-F72D-8547-9288-D7F91B355B09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8788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B5E57-7D6E-432C-9971-36C7C207B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Making Connections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C7CE0D-6938-4E2B-B4D7-CC39BA3FF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Finding Hiring Managers &amp; Peers for informational networking</a:t>
            </a:r>
          </a:p>
          <a:p>
            <a:pPr lvl="1"/>
            <a:r>
              <a:rPr lang="en-US" dirty="0"/>
              <a:t>You are looking for information, not asking for a job</a:t>
            </a:r>
          </a:p>
          <a:p>
            <a:r>
              <a:rPr lang="en-US" dirty="0"/>
              <a:t>Connect with those who viewed your profile</a:t>
            </a:r>
          </a:p>
          <a:p>
            <a:pPr lvl="1"/>
            <a:r>
              <a:rPr lang="en-US" dirty="0"/>
              <a:t>Ask to connect and if there is anything you can provide them</a:t>
            </a:r>
          </a:p>
          <a:p>
            <a:r>
              <a:rPr lang="en-US" dirty="0"/>
              <a:t>70% of hires, have at least 1 connection where they were hired</a:t>
            </a:r>
          </a:p>
          <a:p>
            <a:r>
              <a:rPr lang="en-US" dirty="0"/>
              <a:t>Warm Handoffs vs Cold Calls</a:t>
            </a:r>
          </a:p>
          <a:p>
            <a:r>
              <a:rPr lang="en-US" dirty="0"/>
              <a:t>Ask connections for introductions</a:t>
            </a:r>
          </a:p>
          <a:p>
            <a:pPr lvl="1"/>
            <a:r>
              <a:rPr lang="en-US" dirty="0"/>
              <a:t>You are looking for information about a company. Industry or city</a:t>
            </a:r>
          </a:p>
          <a:p>
            <a:r>
              <a:rPr lang="en-US" dirty="0"/>
              <a:t>If it is a cold call try this method</a:t>
            </a:r>
          </a:p>
          <a:p>
            <a:pPr lvl="1"/>
            <a:r>
              <a:rPr lang="en-US" dirty="0"/>
              <a:t>Tell them how you found them - Group, school, conference</a:t>
            </a:r>
          </a:p>
          <a:p>
            <a:pPr lvl="1"/>
            <a:r>
              <a:rPr lang="en-US" dirty="0"/>
              <a:t>Tell them what they get out of connecting with you</a:t>
            </a:r>
          </a:p>
          <a:p>
            <a:pPr lvl="2"/>
            <a:r>
              <a:rPr lang="en-US" dirty="0"/>
              <a:t>Future referrals, your knowledge and expertise – tie in with them as an individual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801CE9-7440-E742-B4A3-DEA2978B0A39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0F407A-291A-C84B-A1C0-F9ED91AB7A57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E32C35-F3D2-4042-BB71-B587E2FF1C81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812167-173F-314B-9EAF-CA5875B636C0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23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F7D8B-F8D8-4B80-97C3-570AE5352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Cold Call Connections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E2937-2E42-4CF1-82C3-00A7F78D4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/>
          <a:lstStyle/>
          <a:p>
            <a:r>
              <a:rPr lang="en-US" dirty="0"/>
              <a:t>Recruiters</a:t>
            </a:r>
          </a:p>
          <a:p>
            <a:pPr lvl="1"/>
            <a:r>
              <a:rPr lang="en-US" dirty="0"/>
              <a:t>Brief description of what position you’re looking for</a:t>
            </a:r>
          </a:p>
          <a:p>
            <a:r>
              <a:rPr lang="en-US" dirty="0"/>
              <a:t>Peers</a:t>
            </a:r>
          </a:p>
          <a:p>
            <a:pPr lvl="1"/>
            <a:r>
              <a:rPr lang="en-US" dirty="0"/>
              <a:t>Brief description of information you want on company or industry</a:t>
            </a:r>
          </a:p>
          <a:p>
            <a:r>
              <a:rPr lang="en-US" dirty="0"/>
              <a:t>Hiring Managers </a:t>
            </a:r>
          </a:p>
          <a:p>
            <a:pPr lvl="1"/>
            <a:r>
              <a:rPr lang="en-US" dirty="0"/>
              <a:t>Look for the long term</a:t>
            </a:r>
          </a:p>
          <a:p>
            <a:pPr lvl="1"/>
            <a:r>
              <a:rPr lang="en-US" dirty="0"/>
              <a:t>Tell them why you are targeting their company</a:t>
            </a:r>
          </a:p>
          <a:p>
            <a:r>
              <a:rPr lang="en-US" dirty="0"/>
              <a:t>Anyone willing to help</a:t>
            </a:r>
          </a:p>
          <a:p>
            <a:pPr lvl="1"/>
            <a:r>
              <a:rPr lang="en-US" dirty="0"/>
              <a:t>Brief description of what position and target companies you’re looking at</a:t>
            </a:r>
          </a:p>
          <a:p>
            <a:pPr lvl="1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02E48E-16B1-894B-9C64-79F4334487EF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906564-163C-4344-B2A2-B848C10A5F74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FAF85-6B83-F74F-82E1-29C908C59C2D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4FA5D9-BAED-A343-8D6F-7966D396C63B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3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33C14-4228-4332-B2CB-758B85AF7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2FB5D-73A3-4A22-AA2C-F4F36BEE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Overview</a:t>
            </a:r>
          </a:p>
          <a:p>
            <a:r>
              <a:rPr lang="en-US" dirty="0"/>
              <a:t>Make a Positive Impression</a:t>
            </a:r>
          </a:p>
          <a:p>
            <a:pPr lvl="1"/>
            <a:r>
              <a:rPr lang="en-US" dirty="0"/>
              <a:t>Identify your target audience &amp; what they’re looking for</a:t>
            </a:r>
          </a:p>
          <a:p>
            <a:pPr lvl="1"/>
            <a:r>
              <a:rPr lang="en-US" dirty="0"/>
              <a:t>Make your profile easy for Recruiters &amp; Connections to identify you</a:t>
            </a:r>
          </a:p>
          <a:p>
            <a:r>
              <a:rPr lang="en-US" dirty="0"/>
              <a:t>Establish Connections </a:t>
            </a:r>
          </a:p>
          <a:p>
            <a:pPr lvl="1"/>
            <a:r>
              <a:rPr lang="en-US" dirty="0"/>
              <a:t>Show your expertise &amp; prove your worth to employers</a:t>
            </a:r>
          </a:p>
          <a:p>
            <a:pPr lvl="1"/>
            <a:r>
              <a:rPr lang="en-US" dirty="0"/>
              <a:t>Connect with Recruiters, Hiring Managers and Peers</a:t>
            </a:r>
          </a:p>
          <a:p>
            <a:r>
              <a:rPr lang="en-US" dirty="0"/>
              <a:t>Research Companies and People </a:t>
            </a:r>
          </a:p>
          <a:p>
            <a:pPr lvl="1"/>
            <a:r>
              <a:rPr lang="en-US" dirty="0"/>
              <a:t>Identify Hiring Manager and Peers, create organization chart</a:t>
            </a:r>
          </a:p>
          <a:p>
            <a:pPr lvl="1"/>
            <a:r>
              <a:rPr lang="en-US" dirty="0"/>
              <a:t>What do they post; who do they follow: Influencers, topics and perspectives 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5F0985-B9BE-5549-8D0E-AF3AC739A06F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1D219D-A9C5-0D4C-85DE-600C01049594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AFDFDE-A957-194E-9D45-5CD15080B557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1D85DF-FBE7-444A-B76D-C5AA49435147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524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D3827-4860-4FA2-83EE-06BC9BEAE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Using LinkedIn to Research Companies and People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9EA70EC-ACD8-984C-AFA1-BD00FE96C4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EEB935-4042-E340-BBA7-98D7D8D9511D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8C8467-7D99-2E40-9063-C1A3B5BCBF75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FE37FE-E114-3C46-92D7-0A144E30C805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45F88C-B5A4-8243-91AD-7AEFC12E00D9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8217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460AB-B316-46A6-91D8-48041C86B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Search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102B2-59D9-4226-AAEE-64CAA8C1A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Identify companies and job titles you’re interested in</a:t>
            </a:r>
          </a:p>
          <a:p>
            <a:pPr lvl="1"/>
            <a:r>
              <a:rPr lang="en-US" dirty="0"/>
              <a:t>Build org charts at companies you’re targeting</a:t>
            </a:r>
          </a:p>
          <a:p>
            <a:pPr lvl="1"/>
            <a:r>
              <a:rPr lang="en-US" dirty="0"/>
              <a:t>Identify peers and hiring managers</a:t>
            </a:r>
          </a:p>
          <a:p>
            <a:r>
              <a:rPr lang="en-US" dirty="0"/>
              <a:t>Research their profiles</a:t>
            </a:r>
          </a:p>
          <a:p>
            <a:pPr lvl="1"/>
            <a:r>
              <a:rPr lang="en-US" dirty="0"/>
              <a:t>What topics they post on</a:t>
            </a:r>
          </a:p>
          <a:p>
            <a:pPr lvl="1"/>
            <a:r>
              <a:rPr lang="en-US" dirty="0"/>
              <a:t>Groups they belong to</a:t>
            </a:r>
          </a:p>
          <a:p>
            <a:pPr lvl="1"/>
            <a:r>
              <a:rPr lang="en-US" dirty="0"/>
              <a:t>Influencers they follow</a:t>
            </a:r>
          </a:p>
          <a:p>
            <a:r>
              <a:rPr lang="en-US" dirty="0"/>
              <a:t>Connect to Peers</a:t>
            </a:r>
          </a:p>
          <a:p>
            <a:pPr lvl="1"/>
            <a:r>
              <a:rPr lang="en-US" dirty="0"/>
              <a:t>Peers are easier to connect to</a:t>
            </a:r>
          </a:p>
          <a:p>
            <a:pPr lvl="1"/>
            <a:r>
              <a:rPr lang="en-US" dirty="0"/>
              <a:t>Through peers, identify needs, strengths and problems </a:t>
            </a:r>
          </a:p>
          <a:p>
            <a:pPr lvl="1"/>
            <a:r>
              <a:rPr lang="en-US" dirty="0"/>
              <a:t>Ask for an introduction to Hiring Manager</a:t>
            </a:r>
          </a:p>
          <a:p>
            <a:r>
              <a:rPr lang="en-US" dirty="0"/>
              <a:t>Tell Hiring manager why you’re interested and how you help fit their needs</a:t>
            </a:r>
          </a:p>
          <a:p>
            <a:pPr lvl="1"/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930CFC-1ED3-054E-A244-B52D2F698C69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528A65-41CA-604E-81E9-CCC9EF050BFC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16CD8F-2088-494C-847C-54CE77E74E0B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2DADF2-3B1A-AC45-84C3-78A9AAF8AF9C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3429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29995-F58F-4285-878A-70C6B6B08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How to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92714-202E-40A3-AD2C-D3117FAFA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/>
          <a:lstStyle/>
          <a:p>
            <a:r>
              <a:rPr lang="en-US" dirty="0"/>
              <a:t>Search Bar</a:t>
            </a:r>
          </a:p>
          <a:p>
            <a:pPr lvl="1"/>
            <a:r>
              <a:rPr lang="en-US" dirty="0"/>
              <a:t>Filters such as Jobs, People, Companies, Groups, etc.</a:t>
            </a:r>
          </a:p>
          <a:p>
            <a:pPr lvl="1"/>
            <a:r>
              <a:rPr lang="en-US" dirty="0"/>
              <a:t>Each of these has filters</a:t>
            </a:r>
          </a:p>
          <a:p>
            <a:r>
              <a:rPr lang="en-US" dirty="0"/>
              <a:t>Boolean Searches</a:t>
            </a:r>
          </a:p>
          <a:p>
            <a:pPr lvl="1"/>
            <a:r>
              <a:rPr lang="en-US" dirty="0"/>
              <a:t>Use AND, NOT, and OR, and quotes, </a:t>
            </a:r>
            <a:r>
              <a:rPr lang="en-US" dirty="0" err="1"/>
              <a:t>i.e</a:t>
            </a:r>
            <a:r>
              <a:rPr lang="en-US" dirty="0"/>
              <a:t> “product manager”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E028FB-3185-F44A-95A7-AFE7219B96EA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610A89-34F1-6C49-8943-87B88AB3089D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C73D7E-DA85-FE43-B9B4-193504BFF538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23BEBD-0D1C-A84F-83B8-FD229887327F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8530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CCD5A-2C0E-433D-BF9E-024495650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/>
          <a:lstStyle/>
          <a:p>
            <a:r>
              <a:rPr lang="en-US" dirty="0"/>
              <a:t>Let’s Perform Searches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25C6CC-6835-7C44-8E8B-480166B40FB7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AA1F6B-A238-0749-9664-3738F9E09148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063094-0B39-D74C-9C26-CE41C470C913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C82DC2-F3D4-0C47-8F09-33C7D31B74D4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751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90405-2439-4D3E-9D95-A4B9823A5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3200" dirty="0"/>
              <a:t>Search intentionally, not passively</a:t>
            </a:r>
          </a:p>
          <a:p>
            <a:pPr marL="0" indent="0" algn="ctr">
              <a:buNone/>
            </a:pPr>
            <a:endParaRPr lang="en-US" sz="1000" dirty="0"/>
          </a:p>
          <a:p>
            <a:pPr marL="0" indent="0" algn="ctr">
              <a:buNone/>
            </a:pPr>
            <a:r>
              <a:rPr lang="en-US" sz="3200" dirty="0"/>
              <a:t>Networking is intentional – pushing for opportunities</a:t>
            </a:r>
          </a:p>
          <a:p>
            <a:pPr marL="0" indent="0" algn="ctr">
              <a:buNone/>
            </a:pPr>
            <a:endParaRPr lang="en-US" sz="1000" dirty="0"/>
          </a:p>
          <a:p>
            <a:pPr marL="0" indent="0" algn="ctr">
              <a:buNone/>
            </a:pPr>
            <a:r>
              <a:rPr lang="en-US" sz="3200" dirty="0"/>
              <a:t>Applying is passive – waiting for opportunities</a:t>
            </a:r>
          </a:p>
          <a:p>
            <a:pPr marL="0" indent="0" algn="ctr">
              <a:buNone/>
            </a:pPr>
            <a:endParaRPr lang="en-US" sz="1000" dirty="0"/>
          </a:p>
          <a:p>
            <a:pPr marL="0" indent="0" algn="ctr">
              <a:buNone/>
            </a:pPr>
            <a:r>
              <a:rPr lang="en-US" sz="3200" dirty="0"/>
              <a:t>Once set up, LinkedIn is dynamic – change as needed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B23A86-5BDD-3147-9B22-E81353827490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F43F30-7907-6643-9C9E-E5477338B145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A21E50-8E69-0347-BC3F-8F0C25EB3479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D6CDF9-8BAB-2642-BA00-550E4EEAE377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23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4EEA8-0437-4C38-B3C8-87C3F7DD9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Use LinkedIn to: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BB251-D7FC-4AC5-A8D4-AB48815C5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•	</a:t>
            </a:r>
            <a:r>
              <a:rPr lang="en-US" sz="3200" dirty="0"/>
              <a:t>Control your career message</a:t>
            </a:r>
          </a:p>
          <a:p>
            <a:pPr marL="0" indent="0">
              <a:buNone/>
            </a:pPr>
            <a:r>
              <a:rPr lang="en-US" sz="3200" dirty="0"/>
              <a:t>•	Create and post, show your expertise</a:t>
            </a:r>
          </a:p>
          <a:p>
            <a:pPr marL="0" indent="0">
              <a:buNone/>
            </a:pPr>
            <a:r>
              <a:rPr lang="en-US" sz="3200" dirty="0"/>
              <a:t>•	Allow others to FIND you</a:t>
            </a:r>
          </a:p>
          <a:p>
            <a:pPr marL="0" indent="0">
              <a:buNone/>
            </a:pPr>
            <a:r>
              <a:rPr lang="en-US" sz="3200" dirty="0"/>
              <a:t>•	Network to get the position and career path you want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53C889-9F2E-1F41-A0C1-ABF75A1C2CAF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15354F-1FE9-5844-8080-EAD8F86F8335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CF39A8-61BC-6F49-A159-B2AC719BE7E3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44A453-95F4-394F-91D4-398C42DDCA53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65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E80DD-3EA4-47A5-AB7B-FF2897C07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LinkedIn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7C5CF-23FB-49BD-8CD5-1F3409FC0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•	722 Million Members</a:t>
            </a:r>
          </a:p>
          <a:p>
            <a:pPr marL="0" indent="0">
              <a:buNone/>
            </a:pPr>
            <a:r>
              <a:rPr lang="en-US" sz="3200" dirty="0"/>
              <a:t>•	55 Million Companies</a:t>
            </a:r>
          </a:p>
          <a:p>
            <a:pPr marL="0" indent="0">
              <a:buNone/>
            </a:pPr>
            <a:r>
              <a:rPr lang="en-US" sz="3200" dirty="0"/>
              <a:t>•	24 Million Jobs</a:t>
            </a:r>
          </a:p>
          <a:p>
            <a:pPr marL="0" indent="0">
              <a:buNone/>
            </a:pPr>
            <a:r>
              <a:rPr lang="en-US" sz="3200" dirty="0"/>
              <a:t>•	36K Skills</a:t>
            </a:r>
          </a:p>
          <a:p>
            <a:pPr marL="0" indent="0">
              <a:buNone/>
            </a:pPr>
            <a:r>
              <a:rPr lang="en-US" sz="3200" dirty="0"/>
              <a:t>•	115K Schools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491D417-5D87-DA4A-B405-94A304442F6E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856114-28DE-BE44-AC06-2DF7D367A3AF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9192DD-594A-8A41-A30E-FC1D1889A51D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FB59A4-C728-D34A-A8C4-A072E7DBE0EB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04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D5A5C-CDA9-4857-AA29-F8CCC9019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Using LinkedIn to Make a </a:t>
            </a:r>
            <a:br>
              <a:rPr lang="en-US" dirty="0"/>
            </a:br>
            <a:r>
              <a:rPr lang="en-US" dirty="0"/>
              <a:t>Positive Impression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4FE7B1A-7DE6-F54C-ABFF-32CA9904AA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6E0E8D-B13D-1C49-9F33-C1D59F9A3081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C553F1-21B9-EA4F-A6C7-EB928D1815A5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C0B8EA-28CE-BD4A-93F0-9EE8B0C34640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F29061-F85B-1340-806F-78F744633CC2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27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C5BD7-515F-45F3-BA96-2A7509051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Identify Your Target Audience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A62BC-F8F9-4286-9A84-5AADD5F7B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Recruiters</a:t>
            </a:r>
          </a:p>
          <a:p>
            <a:pPr lvl="1"/>
            <a:r>
              <a:rPr lang="en-US" sz="2800" dirty="0"/>
              <a:t>In occupation or industry</a:t>
            </a:r>
          </a:p>
          <a:p>
            <a:r>
              <a:rPr lang="en-US" sz="3200" dirty="0"/>
              <a:t>Hiring managers</a:t>
            </a:r>
          </a:p>
          <a:p>
            <a:pPr lvl="1"/>
            <a:r>
              <a:rPr lang="en-US" sz="2800" dirty="0"/>
              <a:t>Those who your ideal position reports to </a:t>
            </a:r>
          </a:p>
          <a:p>
            <a:r>
              <a:rPr lang="en-US" sz="3200" dirty="0"/>
              <a:t>Peers</a:t>
            </a:r>
          </a:p>
          <a:p>
            <a:pPr lvl="1"/>
            <a:r>
              <a:rPr lang="en-US" sz="2800" dirty="0"/>
              <a:t>Those at your level</a:t>
            </a:r>
          </a:p>
          <a:p>
            <a:r>
              <a:rPr lang="en-US" sz="3200" dirty="0"/>
              <a:t>Anyone who can advance your career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BCCE50-07AD-CF4A-8CF9-BCCFFB074799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8A84CF-856E-8346-BE58-9D003401EC49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CE881E-C943-DA43-A0BF-21C5C65F8B6C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1808C8-AA9C-8640-A93B-44FE1739D73E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223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1A333-6858-45D6-A70E-377755A6B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What are they looking for?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12F49-A6E9-413A-8A49-3F20B8246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Recruiters   </a:t>
            </a:r>
          </a:p>
          <a:p>
            <a:pPr lvl="1"/>
            <a:r>
              <a:rPr lang="en-US" sz="2800" dirty="0"/>
              <a:t>Qualified Candidates </a:t>
            </a:r>
          </a:p>
          <a:p>
            <a:r>
              <a:rPr lang="en-US" sz="3200" dirty="0"/>
              <a:t>Hiring managers  </a:t>
            </a:r>
          </a:p>
          <a:p>
            <a:pPr lvl="1"/>
            <a:r>
              <a:rPr lang="en-US" sz="2800" dirty="0"/>
              <a:t>Expertise</a:t>
            </a:r>
          </a:p>
          <a:p>
            <a:pPr lvl="1"/>
            <a:r>
              <a:rPr lang="en-US" sz="2800" dirty="0"/>
              <a:t>Fill needs</a:t>
            </a:r>
          </a:p>
          <a:p>
            <a:r>
              <a:rPr lang="en-US" sz="3200" dirty="0"/>
              <a:t>Peers  </a:t>
            </a:r>
          </a:p>
          <a:p>
            <a:pPr lvl="1"/>
            <a:r>
              <a:rPr lang="en-US" sz="2800" dirty="0"/>
              <a:t>Knowledge, Advancement</a:t>
            </a:r>
          </a:p>
          <a:p>
            <a:r>
              <a:rPr lang="en-US" sz="3200" dirty="0"/>
              <a:t>Anyone who can advance your career</a:t>
            </a:r>
          </a:p>
          <a:p>
            <a:pPr lvl="1"/>
            <a:r>
              <a:rPr lang="en-US" sz="2800" dirty="0"/>
              <a:t>They want to help you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FDEF7A-5641-1E43-A6E3-8DEE866136B9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19BE0D-44EA-5345-80B6-03ADEC303AF7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33D7F7-18A3-9F4A-8076-EDDEA09AB394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9BEF65-E6BB-F049-9402-77FFE9341EA3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96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86741-5D33-4748-A3B3-1C5B46734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015"/>
            <a:ext cx="10515600" cy="1325563"/>
          </a:xfrm>
        </p:spPr>
        <p:txBody>
          <a:bodyPr/>
          <a:lstStyle/>
          <a:p>
            <a:r>
              <a:rPr lang="en-US" dirty="0"/>
              <a:t>How Recruiters find Qualified Candidates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CD4E5-5C0B-4AD5-9434-271724462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5"/>
            <a:ext cx="10515600" cy="4351338"/>
          </a:xfrm>
        </p:spPr>
        <p:txBody>
          <a:bodyPr/>
          <a:lstStyle/>
          <a:p>
            <a:r>
              <a:rPr lang="en-US" sz="3200" dirty="0"/>
              <a:t>LinkedIn is a powerful tool for them</a:t>
            </a:r>
          </a:p>
          <a:p>
            <a:r>
              <a:rPr lang="en-US" sz="3200" dirty="0"/>
              <a:t>Connect with recruiters</a:t>
            </a:r>
          </a:p>
          <a:p>
            <a:r>
              <a:rPr lang="en-US" sz="3200" dirty="0"/>
              <a:t>Make it easy for them to identify you</a:t>
            </a:r>
          </a:p>
          <a:p>
            <a:pPr lvl="1"/>
            <a:r>
              <a:rPr lang="en-US" sz="2800" dirty="0"/>
              <a:t>Your Specialty – Who you are</a:t>
            </a:r>
          </a:p>
          <a:p>
            <a:pPr lvl="1"/>
            <a:r>
              <a:rPr lang="en-US" sz="2800" dirty="0"/>
              <a:t>Your Service – What you do</a:t>
            </a:r>
          </a:p>
          <a:p>
            <a:pPr lvl="1"/>
            <a:r>
              <a:rPr lang="en-US" sz="2800" dirty="0"/>
              <a:t>Your Experience – What you are known for</a:t>
            </a:r>
          </a:p>
          <a:p>
            <a:pPr lvl="1"/>
            <a:r>
              <a:rPr lang="en-US" sz="2800" dirty="0"/>
              <a:t>Your Achievements – What are your results and value to others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57C7E2-4E09-714C-87D6-EA1449A61663}"/>
              </a:ext>
            </a:extLst>
          </p:cNvPr>
          <p:cNvSpPr/>
          <p:nvPr/>
        </p:nvSpPr>
        <p:spPr>
          <a:xfrm>
            <a:off x="-7620" y="461395"/>
            <a:ext cx="12207240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495DC8-691F-9B48-B213-ABD16E5C9D8A}"/>
              </a:ext>
            </a:extLst>
          </p:cNvPr>
          <p:cNvSpPr/>
          <p:nvPr/>
        </p:nvSpPr>
        <p:spPr>
          <a:xfrm>
            <a:off x="-7620" y="-11430"/>
            <a:ext cx="12207240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7F82F2-BA3C-3B48-BDE2-C462B296B5C4}"/>
              </a:ext>
            </a:extLst>
          </p:cNvPr>
          <p:cNvSpPr/>
          <p:nvPr/>
        </p:nvSpPr>
        <p:spPr>
          <a:xfrm rot="10800000">
            <a:off x="-12192" y="6274193"/>
            <a:ext cx="12216384" cy="137160"/>
          </a:xfrm>
          <a:prstGeom prst="rect">
            <a:avLst/>
          </a:prstGeom>
          <a:solidFill>
            <a:srgbClr val="EFF4F9"/>
          </a:solidFill>
          <a:ln>
            <a:solidFill>
              <a:srgbClr val="EFF4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D093B7-7116-644C-88DB-1976DCFD3A67}"/>
              </a:ext>
            </a:extLst>
          </p:cNvPr>
          <p:cNvSpPr/>
          <p:nvPr/>
        </p:nvSpPr>
        <p:spPr>
          <a:xfrm rot="10800000">
            <a:off x="-12192" y="6413571"/>
            <a:ext cx="12216384" cy="457200"/>
          </a:xfrm>
          <a:prstGeom prst="rect">
            <a:avLst/>
          </a:prstGeom>
          <a:solidFill>
            <a:srgbClr val="0A66C3"/>
          </a:solidFill>
          <a:ln>
            <a:solidFill>
              <a:srgbClr val="0A66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27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2229</TotalTime>
  <Words>1005</Words>
  <Application>Microsoft Office PowerPoint</Application>
  <PresentationFormat>Widescreen</PresentationFormat>
  <Paragraphs>170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Using LinkedIn for Positive Impressions, Establishing  Connections and Research</vt:lpstr>
      <vt:lpstr>Agenda</vt:lpstr>
      <vt:lpstr>PowerPoint Presentation</vt:lpstr>
      <vt:lpstr>Use LinkedIn to:</vt:lpstr>
      <vt:lpstr>LinkedIn Statistics</vt:lpstr>
      <vt:lpstr>Using LinkedIn to Make a  Positive Impression</vt:lpstr>
      <vt:lpstr>Identify Your Target Audience</vt:lpstr>
      <vt:lpstr>What are they looking for?</vt:lpstr>
      <vt:lpstr>How Recruiters find Qualified Candidates </vt:lpstr>
      <vt:lpstr>Using LinkedIn to help Recruiters find you</vt:lpstr>
      <vt:lpstr>Skills and Endorsements</vt:lpstr>
      <vt:lpstr>Interests</vt:lpstr>
      <vt:lpstr>Research</vt:lpstr>
      <vt:lpstr>Using LinkedIn to  Establish Connections</vt:lpstr>
      <vt:lpstr>PowerPoint Presentation</vt:lpstr>
      <vt:lpstr>Group Engagement and a Thought Leader</vt:lpstr>
      <vt:lpstr>Posting - what and how to post articles</vt:lpstr>
      <vt:lpstr>Making Connections</vt:lpstr>
      <vt:lpstr>Cold Call Connections</vt:lpstr>
      <vt:lpstr>Using LinkedIn to Research Companies and People</vt:lpstr>
      <vt:lpstr>Search Strategies</vt:lpstr>
      <vt:lpstr>How to Search</vt:lpstr>
      <vt:lpstr>Let’s Perform Searches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LinkedIn for Positive Impressions, Establishing  Connections and Research</dc:title>
  <dc:creator>Paul Tiernan</dc:creator>
  <cp:lastModifiedBy>Paul Tiernan</cp:lastModifiedBy>
  <cp:revision>93</cp:revision>
  <dcterms:created xsi:type="dcterms:W3CDTF">2021-04-18T11:48:33Z</dcterms:created>
  <dcterms:modified xsi:type="dcterms:W3CDTF">2021-04-23T15:16:51Z</dcterms:modified>
</cp:coreProperties>
</file>