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75" r:id="rId3"/>
    <p:sldId id="276" r:id="rId4"/>
    <p:sldId id="265" r:id="rId5"/>
    <p:sldId id="264" r:id="rId6"/>
    <p:sldId id="259" r:id="rId7"/>
    <p:sldId id="258" r:id="rId8"/>
    <p:sldId id="260" r:id="rId9"/>
    <p:sldId id="261" r:id="rId10"/>
    <p:sldId id="262" r:id="rId11"/>
    <p:sldId id="269" r:id="rId12"/>
    <p:sldId id="274" r:id="rId13"/>
    <p:sldId id="271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6" autoAdjust="0"/>
    <p:restoredTop sz="94660"/>
  </p:normalViewPr>
  <p:slideViewPr>
    <p:cSldViewPr snapToGrid="0">
      <p:cViewPr varScale="1">
        <p:scale>
          <a:sx n="56" d="100"/>
          <a:sy n="56" d="100"/>
        </p:scale>
        <p:origin x="566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D428-78E1-4970-A268-AB3292F025F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5D08-5A80-4EAE-A160-03CF9706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4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D428-78E1-4970-A268-AB3292F025F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5D08-5A80-4EAE-A160-03CF9706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D428-78E1-4970-A268-AB3292F025F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5D08-5A80-4EAE-A160-03CF9706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3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D428-78E1-4970-A268-AB3292F025F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5D08-5A80-4EAE-A160-03CF9706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2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D428-78E1-4970-A268-AB3292F025F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5D08-5A80-4EAE-A160-03CF9706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1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D428-78E1-4970-A268-AB3292F025F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5D08-5A80-4EAE-A160-03CF9706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4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D428-78E1-4970-A268-AB3292F025F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5D08-5A80-4EAE-A160-03CF9706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8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D428-78E1-4970-A268-AB3292F025F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5D08-5A80-4EAE-A160-03CF9706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D428-78E1-4970-A268-AB3292F025F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5D08-5A80-4EAE-A160-03CF9706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D428-78E1-4970-A268-AB3292F025F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5D08-5A80-4EAE-A160-03CF9706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2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D428-78E1-4970-A268-AB3292F025F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5D08-5A80-4EAE-A160-03CF9706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2D428-78E1-4970-A268-AB3292F025F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35D08-5A80-4EAE-A160-03CF9706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5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186" y="331708"/>
            <a:ext cx="11408979" cy="1298447"/>
          </a:xfrm>
        </p:spPr>
        <p:txBody>
          <a:bodyPr>
            <a:normAutofit fontScale="90000"/>
          </a:bodyPr>
          <a:lstStyle/>
          <a:p>
            <a:br>
              <a:rPr lang="en-US" sz="5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Preparing for the RVA Career Expo</a:t>
            </a:r>
            <a:br>
              <a:rPr lang="en-US" sz="5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97724"/>
            <a:ext cx="9144000" cy="192339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Jon Thurmond, SHRM-SCP</a:t>
            </a:r>
          </a:p>
        </p:txBody>
      </p:sp>
      <p:pic>
        <p:nvPicPr>
          <p:cNvPr id="1026" name="Picture 2" descr="Image result for virginia tech career ex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09" y="2270235"/>
            <a:ext cx="9134475" cy="458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54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048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The Big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1316737"/>
            <a:ext cx="11006959" cy="5093208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Have your game plan ready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Dress for success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Name tag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What should you carry?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Folio with copies of résumé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Pen/pencil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Business cards</a:t>
            </a:r>
          </a:p>
        </p:txBody>
      </p:sp>
      <p:pic>
        <p:nvPicPr>
          <p:cNvPr id="3074" name="Picture 2" descr="Image result for step brothers tuxe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1" y="1851750"/>
            <a:ext cx="6586039" cy="370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1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During the Expo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70" y="1311866"/>
            <a:ext cx="11054255" cy="38780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Solid handshake, introduction, smile, be engaged!</a:t>
            </a:r>
          </a:p>
          <a:p>
            <a:pPr>
              <a:lnSpc>
                <a:spcPct val="12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Recruiters meet on average 40 candidates at an event</a:t>
            </a:r>
          </a:p>
          <a:p>
            <a:pPr>
              <a:lnSpc>
                <a:spcPct val="12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Visit recruiters that don’t have much traffic </a:t>
            </a:r>
          </a:p>
          <a:p>
            <a:pPr>
              <a:lnSpc>
                <a:spcPct val="12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Talk to other candidates, introduce a peer to a recruiter</a:t>
            </a:r>
          </a:p>
          <a:p>
            <a:pPr>
              <a:lnSpc>
                <a:spcPct val="12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Say “thank you”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303" y="3478600"/>
            <a:ext cx="6448697" cy="33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34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Don’t be a “collector”</a:t>
            </a:r>
          </a:p>
        </p:txBody>
      </p:sp>
      <p:pic>
        <p:nvPicPr>
          <p:cNvPr id="1026" name="Picture 2" descr="Image result for marketing 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0" y="1505716"/>
            <a:ext cx="11004331" cy="48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956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53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itchFamily="34" charset="0"/>
                <a:cs typeface="Arial" pitchFamily="34" charset="0"/>
              </a:rPr>
              <a:t>After the Expo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86" y="1245476"/>
            <a:ext cx="8434552" cy="4931489"/>
          </a:xfrm>
        </p:spPr>
        <p:txBody>
          <a:bodyPr>
            <a:normAutofit/>
          </a:bodyPr>
          <a:lstStyle/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Follow up with employers in a few days, NOT that day unless requested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Send personalized LinkedIn invites, “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Great to meet you at the Career Expo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.”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Follow, tweet,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retweet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Twitter users that attend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Follow employers on LinkedIn and Facebook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Take advantage of Career Prospectors/JAM offerings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NETWORK, NETWORK, NETWORK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workwhilewalking.com/wp-content/uploads/2013/06/Jimmy-Kimme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972" y="425670"/>
            <a:ext cx="3457904" cy="624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88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Arial" pitchFamily="34" charset="0"/>
                <a:cs typeface="Arial" pitchFamily="34" charset="0"/>
              </a:rPr>
              <a:t>Questions?</a:t>
            </a:r>
          </a:p>
        </p:txBody>
      </p:sp>
      <p:pic>
        <p:nvPicPr>
          <p:cNvPr id="4" name="Picture 2" descr="Image result for hulk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37" y="1304885"/>
            <a:ext cx="7567449" cy="542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8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360"/>
            <a:ext cx="10515600" cy="141889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Thanks and good luck!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4208"/>
            <a:ext cx="10515600" cy="4887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100" dirty="0">
                <a:latin typeface="Arial" pitchFamily="34" charset="0"/>
                <a:cs typeface="Arial" pitchFamily="34" charset="0"/>
              </a:rPr>
              <a:t>hrsocialhourpodcast.podbean.com</a:t>
            </a:r>
          </a:p>
          <a:p>
            <a:pPr marL="0" indent="0" algn="ctr">
              <a:buNone/>
            </a:pPr>
            <a:endParaRPr lang="en-US" sz="31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100" dirty="0">
                <a:latin typeface="Arial" pitchFamily="34" charset="0"/>
                <a:cs typeface="Arial" pitchFamily="34" charset="0"/>
              </a:rPr>
              <a:t>@</a:t>
            </a:r>
            <a:r>
              <a:rPr lang="en-US" sz="3100" dirty="0" err="1">
                <a:latin typeface="Arial" pitchFamily="34" charset="0"/>
                <a:cs typeface="Arial" pitchFamily="34" charset="0"/>
              </a:rPr>
              <a:t>jon_thurmond</a:t>
            </a:r>
            <a:endParaRPr lang="en-US" sz="31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31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100" dirty="0">
                <a:latin typeface="Arial" pitchFamily="34" charset="0"/>
                <a:cs typeface="Arial" pitchFamily="34" charset="0"/>
              </a:rPr>
              <a:t>linkedin.com/in/</a:t>
            </a:r>
            <a:r>
              <a:rPr lang="en-US" sz="3100" dirty="0" err="1">
                <a:latin typeface="Arial" pitchFamily="34" charset="0"/>
                <a:cs typeface="Arial" pitchFamily="34" charset="0"/>
              </a:rPr>
              <a:t>jonthurmond</a:t>
            </a:r>
            <a:endParaRPr lang="en-US" sz="31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31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100" dirty="0">
                <a:latin typeface="Arial" pitchFamily="34" charset="0"/>
                <a:cs typeface="Arial" pitchFamily="34" charset="0"/>
              </a:rPr>
              <a:t> jon@jonthurmond.com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https://gallatin.ca.uky.edu/sites/gallatin.ca.uky.edu/files/Twitter%20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75" y="2873745"/>
            <a:ext cx="1004382" cy="83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Image result for email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64" y="4953635"/>
            <a:ext cx="1060693" cy="95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:\Personal\Podcast\HR_Social-Hour_OTL_v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81" y="1454849"/>
            <a:ext cx="1288170" cy="127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35" y="3979765"/>
            <a:ext cx="683550" cy="6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4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 Welcome!  Who is this guy?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7" y="1119352"/>
            <a:ext cx="11761077" cy="54706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Jon Thurmond is the Mid-Atlantic Regional Human Resources Manager for Team Fishel, a utility engineering and construction firm.  His experience includes working in the construction, public utility, healthcare, and accounting &amp; finance industries, in roles encompassing Employee/Labor Relations, Recruiting, Training, and HR leadership.  </a:t>
            </a:r>
          </a:p>
          <a:p>
            <a:pPr marL="0" indent="0">
              <a:buNone/>
            </a:pPr>
            <a:r>
              <a:rPr lang="en-US" sz="3100" dirty="0">
                <a:latin typeface="Arial" pitchFamily="34" charset="0"/>
                <a:cs typeface="Arial" pitchFamily="34" charset="0"/>
              </a:rPr>
              <a:t>	Outside of work, Jon hosts the #HRSocialHour Half Hour Podcast and Twitter chat. He serves as the Social Media Director for the Virginia SHRM State Council and is a member of the Capital Region Workforce Development Board representing the greater Richmond, VA area.  Jon is a nationally recognized speaker on social media recruiting, employer branding, and podcasting and consults with employers on their social recruiting efforts.</a:t>
            </a:r>
          </a:p>
          <a:p>
            <a:pPr marL="0" indent="0">
              <a:buNone/>
            </a:pPr>
            <a:r>
              <a:rPr lang="en-US" sz="3100" dirty="0">
                <a:latin typeface="Arial" pitchFamily="34" charset="0"/>
                <a:cs typeface="Arial" pitchFamily="34" charset="0"/>
              </a:rPr>
              <a:t>	Jon holds SHRM-SCP certification, a Labor Relations-Contract Administration certificate from Cornell University, a Master’s in Music Education from the University of Kansas, and a Bachelor’s in Music Education from Middle Tennessee State University.  He is also a Hootsuite Certified Professional.</a:t>
            </a:r>
          </a:p>
          <a:p>
            <a:pPr marL="0" indent="0">
              <a:buNone/>
            </a:pPr>
            <a:r>
              <a:rPr lang="en-US" sz="3100" dirty="0">
                <a:latin typeface="Arial" pitchFamily="34" charset="0"/>
                <a:cs typeface="Arial" pitchFamily="34" charset="0"/>
              </a:rPr>
              <a:t>	Jon is a 2 time Career Prospectors/JAM alumni.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jthurmond\Desktop\Personal\JThurmond HS 2017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7172" cy="20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U:\Personal\Podcast\HR_Social-Hour_OTL_v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253" y="162545"/>
            <a:ext cx="2113072" cy="209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2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Arial" pitchFamily="34" charset="0"/>
                <a:cs typeface="Arial" pitchFamily="34" charset="0"/>
              </a:rPr>
            </a:b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4900" b="1" dirty="0">
                <a:latin typeface="Arial" pitchFamily="34" charset="0"/>
                <a:cs typeface="Arial" pitchFamily="34" charset="0"/>
              </a:rPr>
              <a:t>Why am I showing you these pictures?</a:t>
            </a:r>
            <a:br>
              <a:rPr lang="en-US" sz="4900" b="1" dirty="0">
                <a:latin typeface="Arial" pitchFamily="34" charset="0"/>
                <a:cs typeface="Arial" pitchFamily="34" charset="0"/>
              </a:rPr>
            </a:br>
            <a:br>
              <a:rPr lang="en-US" sz="4900" b="1" dirty="0">
                <a:latin typeface="Arial" pitchFamily="34" charset="0"/>
                <a:cs typeface="Arial" pitchFamily="34" charset="0"/>
              </a:rPr>
            </a:br>
            <a:endParaRPr lang="en-US" sz="4900" b="1" dirty="0"/>
          </a:p>
        </p:txBody>
      </p:sp>
      <p:pic>
        <p:nvPicPr>
          <p:cNvPr id="3074" name="Picture 2" descr="C:\Users\jthurmond\Desktop\Personal\FB_IMG_1505409721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1" y="1691209"/>
            <a:ext cx="4191000" cy="48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16" y="1263468"/>
            <a:ext cx="4195899" cy="55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365126"/>
            <a:ext cx="11823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Why should you attend the Expo?</a:t>
            </a:r>
            <a:r>
              <a:rPr lang="en-US" sz="4800" dirty="0">
                <a:latin typeface="+mn-lt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959"/>
            <a:ext cx="14032809" cy="3547241"/>
          </a:xfrm>
        </p:spPr>
        <p:txBody>
          <a:bodyPr>
            <a:noAutofit/>
          </a:bodyPr>
          <a:lstStyle/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100 + employers participating, one (or more) of which may be looking for YOU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1000 + job seekers in attendance, great networking opportunities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Professional focus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Focus on relationship development</a:t>
            </a:r>
          </a:p>
        </p:txBody>
      </p:sp>
      <p:pic>
        <p:nvPicPr>
          <p:cNvPr id="4098" name="Picture 2" descr="Image result for shaking hands career f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971799"/>
            <a:ext cx="58293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69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" y="451822"/>
            <a:ext cx="1195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There’s no “Career Expo Jail”</a:t>
            </a:r>
          </a:p>
        </p:txBody>
      </p:sp>
      <p:pic>
        <p:nvPicPr>
          <p:cNvPr id="2050" name="Picture 2" descr="Image result for seinfeld j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89" y="1592120"/>
            <a:ext cx="9392194" cy="47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1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65126"/>
            <a:ext cx="113284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Start preparing for the Expo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28" y="1592317"/>
            <a:ext cx="10817772" cy="458464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Register for the Expo at richmondhokies.org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Post your résumé to the Expo database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Have b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usiness cards printed and in hand</a:t>
            </a:r>
          </a:p>
          <a:p>
            <a:pPr marL="0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03" y="3294904"/>
            <a:ext cx="9632731" cy="356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2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 résumé don’t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6910"/>
            <a:ext cx="10515600" cy="4490053"/>
          </a:xfrm>
        </p:spPr>
        <p:txBody>
          <a:bodyPr>
            <a:no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 QUALIFICATON HIGHLIGHTS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200" b="1" dirty="0">
                <a:latin typeface="Arial" pitchFamily="34" charset="0"/>
                <a:cs typeface="Arial" pitchFamily="34" charset="0"/>
              </a:rPr>
              <a:t>YEARS CALL CENTER SUPERVISOR EXPPERIENCE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200" b="1" dirty="0">
                <a:latin typeface="Arial" pitchFamily="34" charset="0"/>
                <a:cs typeface="Arial" pitchFamily="34" charset="0"/>
              </a:rPr>
              <a:t>YEARS CUSTOMER SERVICE EXPEREINCE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200" b="1" dirty="0">
                <a:latin typeface="Arial" pitchFamily="34" charset="0"/>
                <a:cs typeface="Arial" pitchFamily="34" charset="0"/>
              </a:rPr>
              <a:t>YEAR OPERATIONS EXPERIENCE 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200" b="1" dirty="0">
                <a:latin typeface="Arial" pitchFamily="34" charset="0"/>
                <a:cs typeface="Arial" pitchFamily="34" charset="0"/>
              </a:rPr>
              <a:t>SIX SEGAM YELLOW BELT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200" b="1" dirty="0">
                <a:latin typeface="Arial" pitchFamily="34" charset="0"/>
                <a:cs typeface="Arial" pitchFamily="34" charset="0"/>
              </a:rPr>
              <a:t>HIPAA CERTIFIED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200" b="1" dirty="0">
                <a:latin typeface="Arial" pitchFamily="34" charset="0"/>
                <a:cs typeface="Arial" pitchFamily="34" charset="0"/>
              </a:rPr>
              <a:t>CERTIFIED TRAINER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SUMMARY OF QUALIFICATIONS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200" b="1" dirty="0">
                <a:latin typeface="Arial" pitchFamily="34" charset="0"/>
                <a:cs typeface="Arial" pitchFamily="34" charset="0"/>
              </a:rPr>
              <a:t>TAKE PERSONAL RESPONSIBILTY FOR  QUALITY AND TIMELINES OF WORK AND ACHIEVE RESULTS WITH LITTLE OVERSIGHT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200" b="1" dirty="0">
                <a:latin typeface="Arial" pitchFamily="34" charset="0"/>
                <a:cs typeface="Arial" pitchFamily="34" charset="0"/>
              </a:rPr>
              <a:t> ADAPT TO THE CHANGES DUE TO BUSINESS NEEDS,CONDINTIONS , ALONG WITH WORK RELEATED RESPONSIBILITIES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lvl="0"/>
            <a:r>
              <a:rPr lang="en-US" sz="1200" b="1" dirty="0">
                <a:latin typeface="Arial" pitchFamily="34" charset="0"/>
                <a:cs typeface="Arial" pitchFamily="34" charset="0"/>
              </a:rPr>
              <a:t>WIDE EXPERINCE IN CALL CENTER SUPERVISON IN ALL LINES OF BUSINESSEXCELLENT SKILLS IN THE AREA OF COACHING AND DEVELOPMENT OF AGENTS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200" b="1" dirty="0">
                <a:latin typeface="Arial" pitchFamily="34" charset="0"/>
                <a:cs typeface="Arial" pitchFamily="34" charset="0"/>
              </a:rPr>
              <a:t>LEADERSHIP SKILLS SET OBTAINABLE GOALS ALONG WITH A TIME FRAME TO MEET THE GOALS TO ENSURE AN EXCELLENT CUSTOMER EXPERIENCE FOR OUR CONSUMERS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200" b="1" dirty="0">
                <a:latin typeface="Arial" pitchFamily="34" charset="0"/>
                <a:cs typeface="Arial" pitchFamily="34" charset="0"/>
              </a:rPr>
              <a:t>CONDUCT CLASSES FOR CONTACT CENTER CUSTOMER SERVICE REPRESENTATIVES. IDENTIFY PERFORMANCE ISSUES, PROVIDE CORRECTIVE ACTION AND SUGGEST TERMINATION FOR CSRs NOT MEETING PERFORMANCE FRITERIA IN THE TRAINING CLASS.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1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Researching Expo 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86" y="1516346"/>
            <a:ext cx="10928131" cy="499262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Identify target companies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Do you have any connections to employers participating?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Read up on companies (LinkedIn,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Glassdoor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industry sites)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Develop questions you’d like to ask employers</a:t>
            </a:r>
          </a:p>
        </p:txBody>
      </p:sp>
      <p:pic>
        <p:nvPicPr>
          <p:cNvPr id="1026" name="Picture 2" descr="Image result for inspector clouse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76" y="3603842"/>
            <a:ext cx="4477407" cy="314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08539"/>
            <a:ext cx="11353800" cy="5234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500" b="1" dirty="0">
                <a:latin typeface="Arial" pitchFamily="34" charset="0"/>
                <a:cs typeface="Arial" pitchFamily="34" charset="0"/>
              </a:rPr>
              <a:t>LinkedIn and Facebook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Share information about the Expo (updates, groups)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Follow companies attending of interest to you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Post to recruiters/companies of interest attending</a:t>
            </a:r>
          </a:p>
          <a:p>
            <a:pPr marL="0" indent="0">
              <a:buNone/>
            </a:pP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500" b="1" dirty="0">
                <a:latin typeface="Arial" pitchFamily="34" charset="0"/>
                <a:cs typeface="Arial" pitchFamily="34" charset="0"/>
              </a:rPr>
              <a:t>Twitter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Tweet about the event! #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RVACareerExpo</a:t>
            </a: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Retweet companies, recruiters, fellow job seekers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Subscribe to Employer and Volunteer lists</a:t>
            </a:r>
          </a:p>
        </p:txBody>
      </p:sp>
      <p:sp>
        <p:nvSpPr>
          <p:cNvPr id="4" name="AutoShape 6" descr="Image result for social m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Image result for social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007" y="441433"/>
            <a:ext cx="3946634" cy="60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9848</TotalTime>
  <Words>477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 Preparing for the RVA Career Expo </vt:lpstr>
      <vt:lpstr> Welcome!  Who is this guy?</vt:lpstr>
      <vt:lpstr>  Why am I showing you these pictures?  </vt:lpstr>
      <vt:lpstr>Why should you attend the Expo? </vt:lpstr>
      <vt:lpstr>PowerPoint Presentation</vt:lpstr>
      <vt:lpstr>Start preparing for the Expo</vt:lpstr>
      <vt:lpstr>A résumé don’t</vt:lpstr>
      <vt:lpstr>Researching Expo Employers</vt:lpstr>
      <vt:lpstr>Social Media</vt:lpstr>
      <vt:lpstr>The Big Day</vt:lpstr>
      <vt:lpstr>During the Expo</vt:lpstr>
      <vt:lpstr>Don’t be a “collector”</vt:lpstr>
      <vt:lpstr>PowerPoint Presentation</vt:lpstr>
      <vt:lpstr>After the Expo</vt:lpstr>
      <vt:lpstr>Questions?</vt:lpstr>
      <vt:lpstr>Thanks and 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your ducks in a row?</dc:title>
  <dc:creator>Heidi Thurmond</dc:creator>
  <cp:lastModifiedBy>Charlie</cp:lastModifiedBy>
  <cp:revision>175</cp:revision>
  <dcterms:created xsi:type="dcterms:W3CDTF">2014-09-27T00:04:15Z</dcterms:created>
  <dcterms:modified xsi:type="dcterms:W3CDTF">2018-10-16T11:56:34Z</dcterms:modified>
</cp:coreProperties>
</file>