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2DD72-B9CD-4B9C-892D-CEC3406F49EE}" type="datetimeFigureOut">
              <a:rPr lang="en-US" smtClean="0"/>
              <a:pPr/>
              <a:t>8/26/2019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8BF6C-4A7F-4A42-AD10-0AAA0A886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A8BF6C-4A7F-4A42-AD10-0AAA0A88603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8/26/2019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effectLst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8/26/2019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8/26/2019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8/26/2019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8/26/2019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44213AF-26F6-41FA-8D85-E2C5388D6E58}" type="datetimeFigureOut">
              <a:rPr lang="en-US" smtClean="0"/>
              <a:pPr/>
              <a:t>8/26/2019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8/26/2019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8/26/2019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Brian.G.Keller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effectLst/>
                <a:latin typeface="Century Gothic" pitchFamily="34" charset="0"/>
              </a:rPr>
              <a:t>Gaining and Holding Informational Meetings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  <a:latin typeface="Century Gothic" pitchFamily="34" charset="0"/>
              </a:rPr>
              <a:t>How to get yourself “In the drawer”</a:t>
            </a:r>
          </a:p>
          <a:p>
            <a:pPr algn="l"/>
            <a:endParaRPr lang="en-US" sz="1700" dirty="0"/>
          </a:p>
          <a:p>
            <a:pPr algn="l"/>
            <a:r>
              <a:rPr lang="en-US" sz="1700" dirty="0">
                <a:solidFill>
                  <a:schemeClr val="tx1"/>
                </a:solidFill>
              </a:rPr>
              <a:t>Brian Keller – Director of Sales Training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</a:rPr>
              <a:t>McKesson Medical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</a:rPr>
              <a:t>August 27, 2019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5410200" cy="4525963"/>
          </a:xfrm>
        </p:spPr>
        <p:txBody>
          <a:bodyPr/>
          <a:lstStyle/>
          <a:p>
            <a:r>
              <a:rPr lang="en-US" dirty="0"/>
              <a:t>When the time you secured is up, ask how they are on time</a:t>
            </a:r>
          </a:p>
          <a:p>
            <a:r>
              <a:rPr lang="en-US" dirty="0"/>
              <a:t>Start collecting your things</a:t>
            </a:r>
          </a:p>
          <a:p>
            <a:r>
              <a:rPr lang="en-US" dirty="0"/>
              <a:t>“Who else do you recommend I meet?”</a:t>
            </a:r>
          </a:p>
          <a:p>
            <a:r>
              <a:rPr lang="en-US" dirty="0"/>
              <a:t>Thanks again for the time</a:t>
            </a:r>
          </a:p>
          <a:p>
            <a:r>
              <a:rPr lang="en-US" dirty="0"/>
              <a:t>“May I contact you again?”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Wrap Up</a:t>
            </a:r>
          </a:p>
        </p:txBody>
      </p:sp>
      <p:pic>
        <p:nvPicPr>
          <p:cNvPr id="7170" name="Picture 2" descr="C:\Users\ez7del6\AppData\Local\Microsoft\Windows\Temporary Internet Files\Content.IE5\918BDL2V\the-end-2gt1jas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1447800"/>
            <a:ext cx="3276601" cy="1843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4038600" cy="4525963"/>
          </a:xfrm>
        </p:spPr>
        <p:txBody>
          <a:bodyPr/>
          <a:lstStyle/>
          <a:p>
            <a:r>
              <a:rPr lang="en-US" dirty="0"/>
              <a:t>Thank you note vs email</a:t>
            </a:r>
          </a:p>
          <a:p>
            <a:r>
              <a:rPr lang="en-US" dirty="0"/>
              <a:t>Reminder that you’re still in the search</a:t>
            </a:r>
          </a:p>
          <a:p>
            <a:r>
              <a:rPr lang="en-US" dirty="0"/>
              <a:t>Ask for referrals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 Up!</a:t>
            </a:r>
          </a:p>
        </p:txBody>
      </p:sp>
      <p:pic>
        <p:nvPicPr>
          <p:cNvPr id="8194" name="Picture 2" descr="C:\Users\ez7del6\AppData\Local\Microsoft\Windows\Temporary Internet Files\Content.IE5\32GZIG3I\urgent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609600"/>
            <a:ext cx="3660058" cy="35456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What questions do you have?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>
                <a:hlinkClick r:id="rId2"/>
              </a:rPr>
              <a:t>Brian.G.Keller@gmail.com</a:t>
            </a:r>
            <a:endParaRPr lang="en-US" dirty="0"/>
          </a:p>
          <a:p>
            <a:pPr algn="ctr"/>
            <a:r>
              <a:rPr lang="en-US" dirty="0"/>
              <a:t>www.linkedin.com/in/briangkeller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CD7E09B-B12F-41FD-A826-6AC052436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28"/>
            <a:ext cx="5638800" cy="4525963"/>
          </a:xfrm>
        </p:spPr>
        <p:txBody>
          <a:bodyPr/>
          <a:lstStyle/>
          <a:p>
            <a:r>
              <a:rPr lang="en-US" dirty="0"/>
              <a:t>What are you trying to accomplish with this meeting?</a:t>
            </a:r>
          </a:p>
          <a:p>
            <a:endParaRPr lang="en-US" dirty="0"/>
          </a:p>
          <a:p>
            <a:pPr lvl="1"/>
            <a:r>
              <a:rPr lang="en-US" dirty="0"/>
              <a:t>Make a new connection</a:t>
            </a:r>
          </a:p>
          <a:p>
            <a:pPr lvl="1"/>
            <a:r>
              <a:rPr lang="en-US" dirty="0"/>
              <a:t>Learn about a new company/industry – eliminating dead-ends</a:t>
            </a:r>
          </a:p>
          <a:p>
            <a:pPr lvl="1"/>
            <a:r>
              <a:rPr lang="en-US" dirty="0"/>
              <a:t>Practice your interviewing skills</a:t>
            </a:r>
          </a:p>
          <a:p>
            <a:pPr lvl="1"/>
            <a:r>
              <a:rPr lang="en-US" dirty="0"/>
              <a:t>Get referrals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D4403B1-1BC3-46AB-BB93-17D106326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Objectives	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1470C3-18C9-47EA-B168-FB115BE792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1" y="1417637"/>
            <a:ext cx="3048000" cy="1712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77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60960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Use your network for a referral</a:t>
            </a:r>
          </a:p>
          <a:p>
            <a:r>
              <a:rPr lang="en-US" dirty="0"/>
              <a:t>A “warm hand off” is best</a:t>
            </a:r>
          </a:p>
          <a:p>
            <a:r>
              <a:rPr lang="en-US" dirty="0"/>
              <a:t>An introduction works, too!</a:t>
            </a:r>
          </a:p>
          <a:p>
            <a:r>
              <a:rPr lang="en-US" dirty="0"/>
              <a:t>Make a phone call to arrange a time and place</a:t>
            </a:r>
          </a:p>
          <a:p>
            <a:pPr lvl="1"/>
            <a:r>
              <a:rPr lang="en-US" dirty="0"/>
              <a:t>Their office is best</a:t>
            </a:r>
          </a:p>
          <a:p>
            <a:pPr lvl="1"/>
            <a:r>
              <a:rPr lang="en-US" dirty="0"/>
              <a:t>Have several times available</a:t>
            </a:r>
          </a:p>
          <a:p>
            <a:r>
              <a:rPr lang="en-US" dirty="0"/>
              <a:t>Critical point – You’re not asking for a job!!!</a:t>
            </a:r>
          </a:p>
          <a:p>
            <a:pPr lvl="1"/>
            <a:r>
              <a:rPr lang="en-US" dirty="0"/>
              <a:t>Looking for information as part of your search</a:t>
            </a:r>
          </a:p>
          <a:p>
            <a:pPr lvl="1"/>
            <a:r>
              <a:rPr lang="en-US" dirty="0"/>
              <a:t>Want to learn about the industry/company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Getting a meeting</a:t>
            </a:r>
          </a:p>
        </p:txBody>
      </p:sp>
      <p:pic>
        <p:nvPicPr>
          <p:cNvPr id="1026" name="Picture 2" descr="C:\Users\ez7del6\AppData\Local\Microsoft\Windows\Temporary Internet Files\Content.IE5\918BDL2V\dreamstime_l_329153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533400"/>
            <a:ext cx="2590800" cy="259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Resume up to date?</a:t>
            </a:r>
          </a:p>
          <a:p>
            <a:pPr lvl="1"/>
            <a:r>
              <a:rPr lang="en-US" dirty="0"/>
              <a:t>If not, get it right!</a:t>
            </a:r>
          </a:p>
          <a:p>
            <a:pPr lvl="1"/>
            <a:r>
              <a:rPr lang="en-US" dirty="0"/>
              <a:t>If so, send it before the meeting</a:t>
            </a:r>
          </a:p>
          <a:p>
            <a:r>
              <a:rPr lang="en-US" dirty="0"/>
              <a:t>Cover letter / email to set the stage</a:t>
            </a:r>
          </a:p>
          <a:p>
            <a:pPr lvl="1"/>
            <a:r>
              <a:rPr lang="en-US" dirty="0"/>
              <a:t>Thanks for your time</a:t>
            </a:r>
          </a:p>
          <a:p>
            <a:pPr lvl="1"/>
            <a:r>
              <a:rPr lang="en-US" dirty="0"/>
              <a:t>What you wish to talk about</a:t>
            </a:r>
          </a:p>
          <a:p>
            <a:pPr lvl="1"/>
            <a:r>
              <a:rPr lang="en-US" dirty="0"/>
              <a:t>Your resume</a:t>
            </a:r>
          </a:p>
          <a:p>
            <a:pPr lvl="1"/>
            <a:r>
              <a:rPr lang="en-US" dirty="0"/>
              <a:t>Reiterate – You’re not asking for a job!</a:t>
            </a:r>
          </a:p>
          <a:p>
            <a:pPr lvl="1"/>
            <a:r>
              <a:rPr lang="en-US" dirty="0"/>
              <a:t>Looking forward to our discussion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Prepare for Success</a:t>
            </a:r>
          </a:p>
        </p:txBody>
      </p:sp>
      <p:pic>
        <p:nvPicPr>
          <p:cNvPr id="2050" name="Picture 2" descr="C:\Users\ez7del6\AppData\Local\Microsoft\Windows\Temporary Internet Files\Content.IE5\32GZIG3I\success-failure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838200"/>
            <a:ext cx="2995605" cy="198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Research the Industry</a:t>
            </a:r>
          </a:p>
          <a:p>
            <a:r>
              <a:rPr lang="en-US" dirty="0"/>
              <a:t>Research the Company</a:t>
            </a:r>
          </a:p>
          <a:p>
            <a:r>
              <a:rPr lang="en-US" dirty="0"/>
              <a:t>Prepare Questions</a:t>
            </a:r>
          </a:p>
          <a:p>
            <a:pPr lvl="1"/>
            <a:r>
              <a:rPr lang="en-US" dirty="0"/>
              <a:t>Current and future state of the industry?</a:t>
            </a:r>
          </a:p>
          <a:p>
            <a:pPr lvl="1"/>
            <a:r>
              <a:rPr lang="en-US" dirty="0"/>
              <a:t>Current and future state of the company?</a:t>
            </a:r>
          </a:p>
          <a:p>
            <a:pPr lvl="1"/>
            <a:r>
              <a:rPr lang="en-US" dirty="0"/>
              <a:t>What things are being done to maximize the business or minimize the problems?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Preparation</a:t>
            </a:r>
          </a:p>
        </p:txBody>
      </p:sp>
      <p:pic>
        <p:nvPicPr>
          <p:cNvPr id="3075" name="Picture 3" descr="C:\Users\ez7del6\AppData\Local\Microsoft\Windows\Temporary Internet Files\Content.IE5\32GZIG3I\research_questions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86513" y="4114800"/>
            <a:ext cx="2528887" cy="2341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5943600" cy="4525963"/>
          </a:xfrm>
        </p:spPr>
        <p:txBody>
          <a:bodyPr/>
          <a:lstStyle/>
          <a:p>
            <a:r>
              <a:rPr lang="en-US" dirty="0"/>
              <a:t>Problems</a:t>
            </a:r>
          </a:p>
          <a:p>
            <a:pPr lvl="1"/>
            <a:r>
              <a:rPr lang="en-US" dirty="0"/>
              <a:t>To which you are the solution!</a:t>
            </a:r>
          </a:p>
          <a:p>
            <a:pPr lvl="1"/>
            <a:r>
              <a:rPr lang="en-US" dirty="0"/>
              <a:t>Which indicate why you don’t want to work there</a:t>
            </a:r>
          </a:p>
          <a:p>
            <a:r>
              <a:rPr lang="en-US" dirty="0"/>
              <a:t>Opportunities</a:t>
            </a:r>
          </a:p>
          <a:p>
            <a:pPr lvl="1"/>
            <a:r>
              <a:rPr lang="en-US" dirty="0"/>
              <a:t>For future business with others</a:t>
            </a:r>
          </a:p>
          <a:p>
            <a:pPr lvl="1"/>
            <a:r>
              <a:rPr lang="en-US" dirty="0"/>
              <a:t>For business with you</a:t>
            </a:r>
          </a:p>
          <a:p>
            <a:pPr lvl="1"/>
            <a:r>
              <a:rPr lang="en-US" dirty="0"/>
              <a:t>For ways that you can help them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are you attempting to discover?</a:t>
            </a:r>
          </a:p>
        </p:txBody>
      </p:sp>
      <p:pic>
        <p:nvPicPr>
          <p:cNvPr id="4098" name="Picture 2" descr="C:\Users\ez7del6\AppData\Local\Microsoft\Windows\Temporary Internet Files\Content.IE5\32GZIG3I\hand-find-select-person-line-people-1544927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51575" y="1371600"/>
            <a:ext cx="2587625" cy="2587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5715000" cy="4525963"/>
          </a:xfrm>
        </p:spPr>
        <p:txBody>
          <a:bodyPr/>
          <a:lstStyle/>
          <a:p>
            <a:r>
              <a:rPr lang="en-US" dirty="0"/>
              <a:t>Dress professionally</a:t>
            </a:r>
          </a:p>
          <a:p>
            <a:r>
              <a:rPr lang="en-US" dirty="0"/>
              <a:t>Get to the “area” 15 minutes early</a:t>
            </a:r>
          </a:p>
          <a:p>
            <a:r>
              <a:rPr lang="en-US" dirty="0"/>
              <a:t>Be exactly on time to your appointment</a:t>
            </a:r>
          </a:p>
          <a:p>
            <a:r>
              <a:rPr lang="en-US" dirty="0"/>
              <a:t>Bring 2 copies of your resume, business cards, something with which to take notes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Day!</a:t>
            </a:r>
          </a:p>
        </p:txBody>
      </p:sp>
      <p:pic>
        <p:nvPicPr>
          <p:cNvPr id="5122" name="Picture 2" descr="C:\Users\ez7del6\AppData\Local\Microsoft\Windows\Temporary Internet Files\Content.IE5\32GZIG3I\6a00d8341c29c553ef0105352b1c6f970c-800wi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1447800"/>
            <a:ext cx="2246222" cy="22902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5181600" cy="4525963"/>
          </a:xfrm>
        </p:spPr>
        <p:txBody>
          <a:bodyPr/>
          <a:lstStyle/>
          <a:p>
            <a:r>
              <a:rPr lang="en-US" dirty="0"/>
              <a:t>Introductions</a:t>
            </a:r>
          </a:p>
          <a:p>
            <a:r>
              <a:rPr lang="en-US" dirty="0"/>
              <a:t>Take Charge!</a:t>
            </a:r>
          </a:p>
          <a:p>
            <a:pPr lvl="1"/>
            <a:r>
              <a:rPr lang="en-US" dirty="0"/>
              <a:t>Thanks for the time</a:t>
            </a:r>
          </a:p>
          <a:p>
            <a:pPr lvl="1"/>
            <a:r>
              <a:rPr lang="en-US" dirty="0"/>
              <a:t>Lay out the agenda – discovery is your goal </a:t>
            </a:r>
          </a:p>
          <a:p>
            <a:pPr lvl="1"/>
            <a:r>
              <a:rPr lang="en-US" dirty="0"/>
              <a:t>Promise not to ask for a job</a:t>
            </a:r>
          </a:p>
          <a:p>
            <a:pPr lvl="1"/>
            <a:r>
              <a:rPr lang="en-US" dirty="0"/>
              <a:t>Ask if that sounds okay with them</a:t>
            </a:r>
          </a:p>
          <a:p>
            <a:pPr lvl="1"/>
            <a:endParaRPr lang="en-US" dirty="0"/>
          </a:p>
          <a:p>
            <a:r>
              <a:rPr lang="en-US" dirty="0"/>
              <a:t>What if it isn’t?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Meeting</a:t>
            </a:r>
          </a:p>
        </p:txBody>
      </p:sp>
      <p:pic>
        <p:nvPicPr>
          <p:cNvPr id="6153" name="Picture 9" descr="C:\Users\ez7del6\AppData\Local\Microsoft\Windows\Temporary Internet Files\Content.IE5\918BDL2V\communication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5363" y="1143000"/>
            <a:ext cx="3068637" cy="3068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57150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Elevator Speech</a:t>
            </a:r>
          </a:p>
          <a:p>
            <a:r>
              <a:rPr lang="en-US" dirty="0"/>
              <a:t>Get industry overview  </a:t>
            </a:r>
          </a:p>
          <a:p>
            <a:pPr lvl="1"/>
            <a:r>
              <a:rPr lang="en-US" dirty="0"/>
              <a:t>Use your prepared questions</a:t>
            </a:r>
          </a:p>
          <a:p>
            <a:r>
              <a:rPr lang="en-US" dirty="0"/>
              <a:t>Get company overview</a:t>
            </a:r>
          </a:p>
          <a:p>
            <a:pPr lvl="1"/>
            <a:r>
              <a:rPr lang="en-US" dirty="0"/>
              <a:t>Is this company typical of others in the industry?</a:t>
            </a:r>
          </a:p>
          <a:p>
            <a:r>
              <a:rPr lang="en-US" dirty="0"/>
              <a:t>Resume review</a:t>
            </a:r>
          </a:p>
          <a:p>
            <a:pPr lvl="1"/>
            <a:r>
              <a:rPr lang="en-US" dirty="0"/>
              <a:t>What one thing stood out?  Why?</a:t>
            </a:r>
          </a:p>
          <a:p>
            <a:pPr lvl="1"/>
            <a:r>
              <a:rPr lang="en-US" dirty="0"/>
              <a:t>What positions am I qualified for in this industry?</a:t>
            </a:r>
          </a:p>
          <a:p>
            <a:pPr lvl="1"/>
            <a:r>
              <a:rPr lang="en-US" dirty="0"/>
              <a:t>How would you suggest I go about securing one of those?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 the Meeting</a:t>
            </a:r>
          </a:p>
        </p:txBody>
      </p:sp>
      <p:pic>
        <p:nvPicPr>
          <p:cNvPr id="9218" name="Picture 2" descr="C:\Users\ez7del6\AppData\Local\Microsoft\Windows\Temporary Internet Files\Content.IE5\76HLKVXZ\slide-1-638[1].jpg"/>
          <p:cNvPicPr>
            <a:picLocks noChangeAspect="1" noChangeArrowheads="1"/>
          </p:cNvPicPr>
          <p:nvPr/>
        </p:nvPicPr>
        <p:blipFill>
          <a:blip r:embed="rId2" cstate="print"/>
          <a:srcRect t="10811" b="21622"/>
          <a:stretch>
            <a:fillRect/>
          </a:stretch>
        </p:blipFill>
        <p:spPr bwMode="auto">
          <a:xfrm>
            <a:off x="5388724" y="609600"/>
            <a:ext cx="3755276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318</TotalTime>
  <Words>481</Words>
  <Application>Microsoft Office PowerPoint</Application>
  <PresentationFormat>On-screen Show (4:3)</PresentationFormat>
  <Paragraphs>86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Century Gothic</vt:lpstr>
      <vt:lpstr>Lucida Sans Unicode</vt:lpstr>
      <vt:lpstr>Verdana</vt:lpstr>
      <vt:lpstr>Wingdings 2</vt:lpstr>
      <vt:lpstr>Wingdings 3</vt:lpstr>
      <vt:lpstr>Concourse</vt:lpstr>
      <vt:lpstr>Gaining and Holding Informational Meetings</vt:lpstr>
      <vt:lpstr>Meeting Objectives </vt:lpstr>
      <vt:lpstr>Getting a meeting</vt:lpstr>
      <vt:lpstr>Prepare for Success</vt:lpstr>
      <vt:lpstr>Meeting Preparation</vt:lpstr>
      <vt:lpstr>What are you attempting to discover?</vt:lpstr>
      <vt:lpstr>Meeting Day!</vt:lpstr>
      <vt:lpstr>The Meeting</vt:lpstr>
      <vt:lpstr>Run the Meeting</vt:lpstr>
      <vt:lpstr>The Wrap Up</vt:lpstr>
      <vt:lpstr>Follow Up!</vt:lpstr>
      <vt:lpstr>What questions do you have?</vt:lpstr>
    </vt:vector>
  </TitlesOfParts>
  <Company>McKesson Corp.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Gaining and Holding Informational Interviews</dc:title>
  <dc:creator>ez7del6</dc:creator>
  <cp:lastModifiedBy>Keller, Brian</cp:lastModifiedBy>
  <cp:revision>20</cp:revision>
  <dcterms:created xsi:type="dcterms:W3CDTF">2011-08-10T19:31:02Z</dcterms:created>
  <dcterms:modified xsi:type="dcterms:W3CDTF">2019-08-26T20:42:43Z</dcterms:modified>
</cp:coreProperties>
</file>