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Helvetica Neue"/>
      <p:regular r:id="rId30"/>
      <p:bold r:id="rId31"/>
      <p:italic r:id="rId32"/>
      <p:boldItalic r:id="rId33"/>
    </p:embeddedFont>
    <p:embeddedFont>
      <p:font typeface="Rambl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35" Type="http://schemas.openxmlformats.org/officeDocument/2006/relationships/font" Target="fonts/Rambla-bold.fntdata"/><Relationship Id="rId12" Type="http://schemas.openxmlformats.org/officeDocument/2006/relationships/slide" Target="slides/slide8.xml"/><Relationship Id="rId34" Type="http://schemas.openxmlformats.org/officeDocument/2006/relationships/font" Target="fonts/Rambla-regular.fntdata"/><Relationship Id="rId15" Type="http://schemas.openxmlformats.org/officeDocument/2006/relationships/slide" Target="slides/slide11.xml"/><Relationship Id="rId37" Type="http://schemas.openxmlformats.org/officeDocument/2006/relationships/font" Target="fonts/Rambla-boldItalic.fntdata"/><Relationship Id="rId14" Type="http://schemas.openxmlformats.org/officeDocument/2006/relationships/slide" Target="slides/slide10.xml"/><Relationship Id="rId36" Type="http://schemas.openxmlformats.org/officeDocument/2006/relationships/font" Target="fonts/Rambla-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The interview begins immediately</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scope out the parking</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see how people dress</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observe interactions</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Check the weather the day before and if necessary adjust travel time, attire, UMBRELLA!</a:t>
            </a:r>
            <a:endParaRPr b="0" i="0" sz="1200" u="none" cap="none" strike="noStrike">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3" name="Shape 123"/>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This is not the time to show your casual side. Shoes, cars, fingernails!!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HOVENSA story</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The interview begins immediately</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scope out the parking</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see how people dress</a:t>
            </a:r>
            <a:endParaRPr b="0" i="0" sz="1200" u="none" cap="none" strike="noStrike">
              <a:latin typeface="Calibri"/>
              <a:ea typeface="Calibri"/>
              <a:cs typeface="Calibri"/>
              <a:sym typeface="Calibri"/>
            </a:endParaRPr>
          </a:p>
          <a:p>
            <a:pPr indent="457200" lvl="1" marL="0" marR="0" rtl="0" algn="l">
              <a:lnSpc>
                <a:spcPct val="100000"/>
              </a:lnSpc>
              <a:spcBef>
                <a:spcPts val="0"/>
              </a:spcBef>
              <a:spcAft>
                <a:spcPts val="0"/>
              </a:spcAft>
              <a:buNone/>
            </a:pPr>
            <a:r>
              <a:rPr b="0" i="0" lang="en-US" sz="1200" u="none" cap="none" strike="noStrike">
                <a:latin typeface="Calibri"/>
                <a:ea typeface="Calibri"/>
                <a:cs typeface="Calibri"/>
                <a:sym typeface="Calibri"/>
              </a:rPr>
              <a:t>observe interactions</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Check the weather the day before and if necessary adjust travel time, attire, UMBRELLA!</a:t>
            </a:r>
            <a:endParaRPr b="0" i="0" sz="1200" u="none" cap="none" strike="noStrike">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3" name="Shape 133"/>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Your comfortable and confident tone and body language will not only put you at ease, it will put the interviews at ease. </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It’s hard to relate to someone who is nervous and stressed. It is your responsibility to control your nerves BEFORE YOU GET TO THE INTERVIEW. How? Practice!!!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0" name="Shape 170"/>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Handout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0" name="Shape 180"/>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All professionals have coaches. They practice everyday. You will not be successful if you hear yourself say: I’m just going to wing it. I’m more comfortable being spontaneous.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4" name="Shape 84"/>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If you want great results, You need and deserve to have a coach, someone in your corner with your best performance in mind. Professional athletes never stop being coached. Even the best in the world rely on coaches to analyze performance and suggest corrections to make the best even better.</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To be successful in an interview, you will need to be relentless in pursuit of your best performance. Practice in front of friends, family, your mirror. Prepare to succeed.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1" name="Shape 91"/>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Has anyone in this room sat for a professional certification exam?  CPA? SPHR? Other? How did you prepare? What was the result? Did you have to retest?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7" name="Shape 97"/>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Validate and deepen the search by checking everyone on the company website with LinkedIn and Google.</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The more you know about the company, the better and more targeted your questions will be. You can also make reference in your answers to facts you learned during your research. For example: I read that your primary competitor is focused on gaining advantage in XXX part of the market. When I was with ZZZ company, I put together a watch group to scan RFPs by our competitors to ensure we knew what our competition was up to. The result was we got ahead of them on some key opportunities resulting in contracts worth $$$mil.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7" name="Shape 107"/>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Ake it all in, and remember to take employee reviews with a grain of salt. There may be an ax to grind!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latin typeface="Calibri"/>
                <a:ea typeface="Calibri"/>
                <a:cs typeface="Calibri"/>
                <a:sym typeface="Calibri"/>
              </a:rPr>
              <a:t>The interview begins immediately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x">
  <p:cSld name="TITLE_AND_BODY">
    <p:spTree>
      <p:nvGrpSpPr>
        <p:cNvPr id="13" name="Shape 13"/>
        <p:cNvGrpSpPr/>
        <p:nvPr/>
      </p:nvGrpSpPr>
      <p:grpSpPr>
        <a:xfrm>
          <a:off x="0" y="0"/>
          <a:ext cx="0" cy="0"/>
          <a:chOff x="0" y="0"/>
          <a:chExt cx="0" cy="0"/>
        </a:xfrm>
      </p:grpSpPr>
      <p:sp>
        <p:nvSpPr>
          <p:cNvPr id="14" name="Shape 14"/>
          <p:cNvSpPr/>
          <p:nvPr/>
        </p:nvSpPr>
        <p:spPr>
          <a:xfrm>
            <a:off x="-3" y="4662559"/>
            <a:ext cx="9151091" cy="3176"/>
          </a:xfrm>
          <a:custGeom>
            <a:pathLst>
              <a:path extrusionOk="0" h="21600" w="21600">
                <a:moveTo>
                  <a:pt x="0" y="21600"/>
                </a:moveTo>
                <a:lnTo>
                  <a:pt x="21600" y="21600"/>
                </a:lnTo>
                <a:lnTo>
                  <a:pt x="0" y="0"/>
                </a:lnTo>
                <a:close/>
              </a:path>
            </a:pathLst>
          </a:custGeom>
          <a:gradFill>
            <a:gsLst>
              <a:gs pos="0">
                <a:srgbClr val="007592"/>
              </a:gs>
              <a:gs pos="55000">
                <a:srgbClr val="48BBE0"/>
              </a:gs>
              <a:gs pos="100000">
                <a:srgbClr val="007592"/>
              </a:gs>
            </a:gsLst>
            <a:lin ang="3000000" scaled="0"/>
          </a:gra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sp>
        <p:nvSpPr>
          <p:cNvPr id="15" name="Shape 15"/>
          <p:cNvSpPr txBox="1"/>
          <p:nvPr>
            <p:ph type="title"/>
          </p:nvPr>
        </p:nvSpPr>
        <p:spPr>
          <a:xfrm>
            <a:off x="685800" y="38100"/>
            <a:ext cx="7772400" cy="3544262"/>
          </a:xfrm>
          <a:prstGeom prst="rect">
            <a:avLst/>
          </a:prstGeom>
          <a:noFill/>
          <a:ln>
            <a:noFill/>
          </a:ln>
        </p:spPr>
        <p:txBody>
          <a:bodyPr anchorCtr="0" anchor="b" bIns="91425" lIns="91425" spcFirstLastPara="1" rIns="91425" wrap="square" tIns="91425"/>
          <a:lstStyle>
            <a:lvl1pPr lvl="0" marR="0" rtl="0" algn="r">
              <a:spcBef>
                <a:spcPts val="0"/>
              </a:spcBef>
              <a:spcAft>
                <a:spcPts val="0"/>
              </a:spcAft>
              <a:buSzPts val="1400"/>
              <a:buNone/>
              <a:defRPr b="1" i="0" sz="48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16" name="Shape 16"/>
          <p:cNvSpPr txBox="1"/>
          <p:nvPr>
            <p:ph idx="1" type="body"/>
          </p:nvPr>
        </p:nvSpPr>
        <p:spPr>
          <a:xfrm>
            <a:off x="685800" y="3611607"/>
            <a:ext cx="7772400" cy="2914204"/>
          </a:xfrm>
          <a:prstGeom prst="rect">
            <a:avLst/>
          </a:prstGeom>
          <a:noFill/>
          <a:ln>
            <a:noFill/>
          </a:ln>
        </p:spPr>
        <p:txBody>
          <a:bodyPr anchorCtr="0" anchor="t" bIns="91425" lIns="91425" spcFirstLastPara="1" rIns="91425" wrap="square" tIns="91425"/>
          <a:lstStyle>
            <a:lvl1pPr indent="-228600" lvl="0" marL="457200" marR="64007" rtl="0" algn="r">
              <a:spcBef>
                <a:spcPts val="400"/>
              </a:spcBef>
              <a:spcAft>
                <a:spcPts val="0"/>
              </a:spcAft>
              <a:buClr>
                <a:srgbClr val="464646"/>
              </a:buClr>
              <a:buSzPts val="2700"/>
              <a:buFont typeface="Helvetica Neue"/>
              <a:buNone/>
              <a:defRPr b="0" i="0" sz="2700" u="none" cap="none" strike="noStrike">
                <a:solidFill>
                  <a:srgbClr val="464646"/>
                </a:solidFill>
                <a:latin typeface="Rambla"/>
                <a:ea typeface="Rambla"/>
                <a:cs typeface="Rambla"/>
                <a:sym typeface="Rambla"/>
              </a:defRPr>
            </a:lvl1pPr>
            <a:lvl2pPr indent="-228600" lvl="1" marL="914400" marR="64007" rtl="0" algn="r">
              <a:spcBef>
                <a:spcPts val="400"/>
              </a:spcBef>
              <a:spcAft>
                <a:spcPts val="0"/>
              </a:spcAft>
              <a:buClr>
                <a:srgbClr val="464646"/>
              </a:buClr>
              <a:buSzPts val="2700"/>
              <a:buFont typeface="Helvetica Neue"/>
              <a:buNone/>
              <a:defRPr b="0" i="0" sz="2700" u="none" cap="none" strike="noStrike">
                <a:solidFill>
                  <a:srgbClr val="464646"/>
                </a:solidFill>
                <a:latin typeface="Rambla"/>
                <a:ea typeface="Rambla"/>
                <a:cs typeface="Rambla"/>
                <a:sym typeface="Rambla"/>
              </a:defRPr>
            </a:lvl2pPr>
            <a:lvl3pPr indent="-228600" lvl="2" marL="1371600" marR="64007" rtl="0" algn="r">
              <a:spcBef>
                <a:spcPts val="400"/>
              </a:spcBef>
              <a:spcAft>
                <a:spcPts val="0"/>
              </a:spcAft>
              <a:buClr>
                <a:srgbClr val="464646"/>
              </a:buClr>
              <a:buSzPts val="2700"/>
              <a:buFont typeface="Helvetica Neue"/>
              <a:buNone/>
              <a:defRPr b="0" i="0" sz="2700" u="none" cap="none" strike="noStrike">
                <a:solidFill>
                  <a:srgbClr val="464646"/>
                </a:solidFill>
                <a:latin typeface="Rambla"/>
                <a:ea typeface="Rambla"/>
                <a:cs typeface="Rambla"/>
                <a:sym typeface="Rambla"/>
              </a:defRPr>
            </a:lvl3pPr>
            <a:lvl4pPr indent="-228600" lvl="3" marL="1828800" marR="64007" rtl="0" algn="r">
              <a:spcBef>
                <a:spcPts val="400"/>
              </a:spcBef>
              <a:spcAft>
                <a:spcPts val="0"/>
              </a:spcAft>
              <a:buClr>
                <a:srgbClr val="464646"/>
              </a:buClr>
              <a:buSzPts val="2700"/>
              <a:buFont typeface="Helvetica Neue"/>
              <a:buNone/>
              <a:defRPr b="0" i="0" sz="2700" u="none" cap="none" strike="noStrike">
                <a:solidFill>
                  <a:srgbClr val="464646"/>
                </a:solidFill>
                <a:latin typeface="Rambla"/>
                <a:ea typeface="Rambla"/>
                <a:cs typeface="Rambla"/>
                <a:sym typeface="Rambla"/>
              </a:defRPr>
            </a:lvl4pPr>
            <a:lvl5pPr indent="-228600" lvl="4" marL="2286000" marR="64007" rtl="0" algn="r">
              <a:spcBef>
                <a:spcPts val="400"/>
              </a:spcBef>
              <a:spcAft>
                <a:spcPts val="0"/>
              </a:spcAft>
              <a:buClr>
                <a:srgbClr val="464646"/>
              </a:buClr>
              <a:buSzPts val="2700"/>
              <a:buFont typeface="Helvetica Neue"/>
              <a:buNone/>
              <a:defRPr b="0" i="0" sz="2700" u="none" cap="none" strike="noStrike">
                <a:solidFill>
                  <a:srgbClr val="464646"/>
                </a:solidFill>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grpSp>
        <p:nvGrpSpPr>
          <p:cNvPr id="17" name="Shape 17"/>
          <p:cNvGrpSpPr/>
          <p:nvPr/>
        </p:nvGrpSpPr>
        <p:grpSpPr>
          <a:xfrm>
            <a:off x="-3765" y="4952998"/>
            <a:ext cx="9147766" cy="1912090"/>
            <a:chOff x="0" y="-1"/>
            <a:chExt cx="9147765" cy="1912089"/>
          </a:xfrm>
        </p:grpSpPr>
        <p:sp>
          <p:nvSpPr>
            <p:cNvPr id="18" name="Shape 18"/>
            <p:cNvSpPr/>
            <p:nvPr/>
          </p:nvSpPr>
          <p:spPr>
            <a:xfrm>
              <a:off x="1691278" y="-1"/>
              <a:ext cx="7456487" cy="488155"/>
            </a:xfrm>
            <a:custGeom>
              <a:pathLst>
                <a:path extrusionOk="0" h="21600" w="21600">
                  <a:moveTo>
                    <a:pt x="21600" y="0"/>
                  </a:moveTo>
                  <a:lnTo>
                    <a:pt x="21600" y="21600"/>
                  </a:lnTo>
                  <a:lnTo>
                    <a:pt x="0" y="12831"/>
                  </a:lnTo>
                  <a:lnTo>
                    <a:pt x="21600" y="0"/>
                  </a:lnTo>
                  <a:close/>
                </a:path>
              </a:pathLst>
            </a:custGeom>
            <a:solidFill>
              <a:srgbClr val="9DCADC">
                <a:alpha val="400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latin typeface="Rambla"/>
                <a:ea typeface="Rambla"/>
                <a:cs typeface="Rambla"/>
                <a:sym typeface="Rambla"/>
              </a:endParaRPr>
            </a:p>
          </p:txBody>
        </p:sp>
        <p:sp>
          <p:nvSpPr>
            <p:cNvPr id="19" name="Shape 19"/>
            <p:cNvSpPr/>
            <p:nvPr/>
          </p:nvSpPr>
          <p:spPr>
            <a:xfrm>
              <a:off x="39207" y="284744"/>
              <a:ext cx="9108558" cy="788663"/>
            </a:xfrm>
            <a:custGeom>
              <a:pathLst>
                <a:path extrusionOk="0" h="21600" w="21600">
                  <a:moveTo>
                    <a:pt x="0" y="0"/>
                  </a:moveTo>
                  <a:lnTo>
                    <a:pt x="21600" y="0"/>
                  </a:lnTo>
                  <a:lnTo>
                    <a:pt x="21600" y="21600"/>
                  </a:lnTo>
                  <a:lnTo>
                    <a:pt x="180" y="0"/>
                  </a:lnTo>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latin typeface="Rambla"/>
                <a:ea typeface="Rambla"/>
                <a:cs typeface="Rambla"/>
                <a:sym typeface="Rambla"/>
              </a:endParaRPr>
            </a:p>
          </p:txBody>
        </p:sp>
        <p:sp>
          <p:nvSpPr>
            <p:cNvPr id="20" name="Shape 20"/>
            <p:cNvSpPr/>
            <p:nvPr/>
          </p:nvSpPr>
          <p:spPr>
            <a:xfrm>
              <a:off x="3764" y="47978"/>
              <a:ext cx="9144001" cy="1864110"/>
            </a:xfrm>
            <a:custGeom>
              <a:pathLst>
                <a:path extrusionOk="0" h="21600" w="21600">
                  <a:moveTo>
                    <a:pt x="0" y="0"/>
                  </a:moveTo>
                  <a:lnTo>
                    <a:pt x="0" y="21600"/>
                  </a:lnTo>
                  <a:lnTo>
                    <a:pt x="21600" y="21600"/>
                  </a:lnTo>
                  <a:lnTo>
                    <a:pt x="21600" y="9138"/>
                  </a:lnTo>
                  <a:lnTo>
                    <a:pt x="0" y="0"/>
                  </a:lnTo>
                  <a:close/>
                </a:path>
              </a:pathLst>
            </a:custGeom>
            <a:blipFill rotWithShape="1">
              <a:blip r:embed="rId2">
                <a:alphaModFix/>
              </a:blip>
              <a:tile algn="tl" flip="none" tx="0" sx="100000" ty="0" sy="100000"/>
            </a:blip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cxnSp>
          <p:nvCxnSpPr>
            <p:cNvPr id="21" name="Shape 21"/>
            <p:cNvCxnSpPr/>
            <p:nvPr/>
          </p:nvCxnSpPr>
          <p:spPr>
            <a:xfrm>
              <a:off x="0" y="44670"/>
              <a:ext cx="9147765" cy="790302"/>
            </a:xfrm>
            <a:prstGeom prst="straightConnector1">
              <a:avLst/>
            </a:prstGeom>
            <a:noFill/>
            <a:ln cap="flat" cmpd="sng" w="12050">
              <a:solidFill>
                <a:srgbClr val="5699AD"/>
              </a:solidFill>
              <a:prstDash val="solid"/>
              <a:miter lim="800000"/>
              <a:headEnd len="sm" w="sm" type="none"/>
              <a:tailEnd len="sm" w="sm" type="none"/>
            </a:ln>
          </p:spPr>
        </p:cxnSp>
      </p:grpSp>
      <p:sp>
        <p:nvSpPr>
          <p:cNvPr id="22" name="Shape 22"/>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solidFill>
                  <a:srgbClr val="FFFFFF"/>
                </a:solidFill>
                <a:latin typeface="Rambla"/>
                <a:ea typeface="Rambla"/>
                <a:cs typeface="Rambla"/>
                <a:sym typeface="Rambla"/>
              </a:defRPr>
            </a:lvl1pPr>
            <a:lvl2pPr indent="0" lvl="1" marL="0" marR="0" rtl="0" algn="r">
              <a:spcBef>
                <a:spcPts val="0"/>
              </a:spcBef>
              <a:buNone/>
              <a:defRPr b="0" i="0" sz="1000" u="none" cap="none" strike="noStrike">
                <a:solidFill>
                  <a:srgbClr val="FFFFFF"/>
                </a:solidFill>
                <a:latin typeface="Rambla"/>
                <a:ea typeface="Rambla"/>
                <a:cs typeface="Rambla"/>
                <a:sym typeface="Rambla"/>
              </a:defRPr>
            </a:lvl2pPr>
            <a:lvl3pPr indent="0" lvl="2" marL="0" marR="0" rtl="0" algn="r">
              <a:spcBef>
                <a:spcPts val="0"/>
              </a:spcBef>
              <a:buNone/>
              <a:defRPr b="0" i="0" sz="1000" u="none" cap="none" strike="noStrike">
                <a:solidFill>
                  <a:srgbClr val="FFFFFF"/>
                </a:solidFill>
                <a:latin typeface="Rambla"/>
                <a:ea typeface="Rambla"/>
                <a:cs typeface="Rambla"/>
                <a:sym typeface="Rambla"/>
              </a:defRPr>
            </a:lvl3pPr>
            <a:lvl4pPr indent="0" lvl="3" marL="0" marR="0" rtl="0" algn="r">
              <a:spcBef>
                <a:spcPts val="0"/>
              </a:spcBef>
              <a:buNone/>
              <a:defRPr b="0" i="0" sz="1000" u="none" cap="none" strike="noStrike">
                <a:solidFill>
                  <a:srgbClr val="FFFFFF"/>
                </a:solidFill>
                <a:latin typeface="Rambla"/>
                <a:ea typeface="Rambla"/>
                <a:cs typeface="Rambla"/>
                <a:sym typeface="Rambla"/>
              </a:defRPr>
            </a:lvl4pPr>
            <a:lvl5pPr indent="0" lvl="4" marL="0" marR="0" rtl="0" algn="r">
              <a:spcBef>
                <a:spcPts val="0"/>
              </a:spcBef>
              <a:buNone/>
              <a:defRPr b="0" i="0" sz="1000" u="none" cap="none" strike="noStrike">
                <a:solidFill>
                  <a:srgbClr val="FFFFFF"/>
                </a:solidFill>
                <a:latin typeface="Rambla"/>
                <a:ea typeface="Rambla"/>
                <a:cs typeface="Rambla"/>
                <a:sym typeface="Rambla"/>
              </a:defRPr>
            </a:lvl5pPr>
            <a:lvl6pPr indent="0" lvl="5" marL="0" marR="0" rtl="0" algn="r">
              <a:spcBef>
                <a:spcPts val="0"/>
              </a:spcBef>
              <a:buNone/>
              <a:defRPr b="0" i="0" sz="1000" u="none" cap="none" strike="noStrike">
                <a:solidFill>
                  <a:srgbClr val="FFFFFF"/>
                </a:solidFill>
                <a:latin typeface="Rambla"/>
                <a:ea typeface="Rambla"/>
                <a:cs typeface="Rambla"/>
                <a:sym typeface="Rambla"/>
              </a:defRPr>
            </a:lvl6pPr>
            <a:lvl7pPr indent="0" lvl="6" marL="0" marR="0" rtl="0" algn="r">
              <a:spcBef>
                <a:spcPts val="0"/>
              </a:spcBef>
              <a:buNone/>
              <a:defRPr b="0" i="0" sz="1000" u="none" cap="none" strike="noStrike">
                <a:solidFill>
                  <a:srgbClr val="FFFFFF"/>
                </a:solidFill>
                <a:latin typeface="Rambla"/>
                <a:ea typeface="Rambla"/>
                <a:cs typeface="Rambla"/>
                <a:sym typeface="Rambla"/>
              </a:defRPr>
            </a:lvl7pPr>
            <a:lvl8pPr indent="0" lvl="7" marL="0" marR="0" rtl="0" algn="r">
              <a:spcBef>
                <a:spcPts val="0"/>
              </a:spcBef>
              <a:buNone/>
              <a:defRPr b="0" i="0" sz="1000" u="none" cap="none" strike="noStrike">
                <a:solidFill>
                  <a:srgbClr val="FFFFFF"/>
                </a:solidFill>
                <a:latin typeface="Rambla"/>
                <a:ea typeface="Rambla"/>
                <a:cs typeface="Rambla"/>
                <a:sym typeface="Rambla"/>
              </a:defRPr>
            </a:lvl8pPr>
            <a:lvl9pPr indent="0" lvl="8" marL="0" marR="0" rtl="0" algn="r">
              <a:spcBef>
                <a:spcPts val="0"/>
              </a:spcBef>
              <a:buNone/>
              <a:defRPr b="0" i="0" sz="1000" u="none" cap="none" strike="noStrike">
                <a:solidFill>
                  <a:srgbClr val="FFFFFF"/>
                </a:solidFill>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56" name="Shape 56"/>
        <p:cNvGrpSpPr/>
        <p:nvPr/>
      </p:nvGrpSpPr>
      <p:grpSpPr>
        <a:xfrm>
          <a:off x="0" y="0"/>
          <a:ext cx="0" cy="0"/>
          <a:chOff x="0" y="0"/>
          <a:chExt cx="0" cy="0"/>
        </a:xfrm>
      </p:grpSpPr>
      <p:sp>
        <p:nvSpPr>
          <p:cNvPr id="57" name="Shape 57"/>
          <p:cNvSpPr txBox="1"/>
          <p:nvPr>
            <p:ph type="title"/>
          </p:nvPr>
        </p:nvSpPr>
        <p:spPr>
          <a:xfrm>
            <a:off x="457200" y="210947"/>
            <a:ext cx="8229600" cy="1270382"/>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58" name="Shape 58"/>
          <p:cNvSpPr txBox="1"/>
          <p:nvPr>
            <p:ph idx="1" type="body"/>
          </p:nvPr>
        </p:nvSpPr>
        <p:spPr>
          <a:xfrm>
            <a:off x="457200" y="1481328"/>
            <a:ext cx="8229600" cy="5376672"/>
          </a:xfrm>
          <a:prstGeom prst="rect">
            <a:avLst/>
          </a:prstGeom>
          <a:noFill/>
          <a:ln>
            <a:noFill/>
          </a:ln>
        </p:spPr>
        <p:txBody>
          <a:bodyPr anchorCtr="0" anchor="t" bIns="91425" lIns="91425" spcFirstLastPara="1" rIns="91425" wrap="square" tIns="91425"/>
          <a:lstStyle>
            <a:lvl1pPr indent="-345186" lvl="0" marL="457200" marR="0" rtl="0" algn="l">
              <a:spcBef>
                <a:spcPts val="400"/>
              </a:spcBef>
              <a:spcAft>
                <a:spcPts val="0"/>
              </a:spcAft>
              <a:buClr>
                <a:srgbClr val="2DA2BF"/>
              </a:buClr>
              <a:buSzPts val="1836"/>
              <a:buFont typeface="Helvetica Neue"/>
              <a:buChar char="•"/>
              <a:defRPr b="0" i="0" sz="2700" u="none" cap="none" strike="noStrike">
                <a:latin typeface="Rambla"/>
                <a:ea typeface="Rambla"/>
                <a:cs typeface="Rambla"/>
                <a:sym typeface="Rambla"/>
              </a:defRPr>
            </a:lvl1pPr>
            <a:lvl2pPr indent="-400050" lvl="1" marL="914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2pPr>
            <a:lvl3pPr indent="-400050" lvl="2" marL="1371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3pPr>
            <a:lvl4pPr indent="-400050" lvl="3" marL="1828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4pPr>
            <a:lvl5pPr indent="-400050" lvl="4" marL="22860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59" name="Shape 59"/>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60" name="Shape 60"/>
        <p:cNvGrpSpPr/>
        <p:nvPr/>
      </p:nvGrpSpPr>
      <p:grpSpPr>
        <a:xfrm>
          <a:off x="0" y="0"/>
          <a:ext cx="0" cy="0"/>
          <a:chOff x="0" y="0"/>
          <a:chExt cx="0" cy="0"/>
        </a:xfrm>
      </p:grpSpPr>
      <p:sp>
        <p:nvSpPr>
          <p:cNvPr id="61" name="Shape 61"/>
          <p:cNvSpPr txBox="1"/>
          <p:nvPr>
            <p:ph type="title"/>
          </p:nvPr>
        </p:nvSpPr>
        <p:spPr>
          <a:xfrm>
            <a:off x="6844013" y="0"/>
            <a:ext cx="1777471" cy="614204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62" name="Shape 62"/>
          <p:cNvSpPr txBox="1"/>
          <p:nvPr>
            <p:ph idx="1" type="body"/>
          </p:nvPr>
        </p:nvSpPr>
        <p:spPr>
          <a:xfrm>
            <a:off x="457200" y="274640"/>
            <a:ext cx="6324600" cy="6583361"/>
          </a:xfrm>
          <a:prstGeom prst="rect">
            <a:avLst/>
          </a:prstGeom>
          <a:noFill/>
          <a:ln>
            <a:noFill/>
          </a:ln>
        </p:spPr>
        <p:txBody>
          <a:bodyPr anchorCtr="0" anchor="t" bIns="91425" lIns="91425" spcFirstLastPara="1" rIns="91425" wrap="square" tIns="91425"/>
          <a:lstStyle>
            <a:lvl1pPr indent="-345186" lvl="0" marL="457200" marR="0" rtl="0" algn="l">
              <a:spcBef>
                <a:spcPts val="400"/>
              </a:spcBef>
              <a:spcAft>
                <a:spcPts val="0"/>
              </a:spcAft>
              <a:buClr>
                <a:srgbClr val="2DA2BF"/>
              </a:buClr>
              <a:buSzPts val="1836"/>
              <a:buFont typeface="Helvetica Neue"/>
              <a:buChar char="•"/>
              <a:defRPr b="0" i="0" sz="2700" u="none" cap="none" strike="noStrike">
                <a:latin typeface="Rambla"/>
                <a:ea typeface="Rambla"/>
                <a:cs typeface="Rambla"/>
                <a:sym typeface="Rambla"/>
              </a:defRPr>
            </a:lvl1pPr>
            <a:lvl2pPr indent="-400050" lvl="1" marL="914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2pPr>
            <a:lvl3pPr indent="-400050" lvl="2" marL="1371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3pPr>
            <a:lvl4pPr indent="-400050" lvl="3" marL="1828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4pPr>
            <a:lvl5pPr indent="-400050" lvl="4" marL="22860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63" name="Shape 63"/>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 name="Shape 23"/>
        <p:cNvGrpSpPr/>
        <p:nvPr/>
      </p:nvGrpSpPr>
      <p:grpSpPr>
        <a:xfrm>
          <a:off x="0" y="0"/>
          <a:ext cx="0" cy="0"/>
          <a:chOff x="0" y="0"/>
          <a:chExt cx="0" cy="0"/>
        </a:xfrm>
      </p:grpSpPr>
      <p:sp>
        <p:nvSpPr>
          <p:cNvPr id="24" name="Shape 24"/>
          <p:cNvSpPr txBox="1"/>
          <p:nvPr>
            <p:ph idx="1" type="body"/>
          </p:nvPr>
        </p:nvSpPr>
        <p:spPr>
          <a:xfrm>
            <a:off x="457200" y="1481327"/>
            <a:ext cx="8229600" cy="5376674"/>
          </a:xfrm>
          <a:prstGeom prst="rect">
            <a:avLst/>
          </a:prstGeom>
          <a:noFill/>
          <a:ln>
            <a:noFill/>
          </a:ln>
        </p:spPr>
        <p:txBody>
          <a:bodyPr anchorCtr="0" anchor="t" bIns="91425" lIns="91425" spcFirstLastPara="1" rIns="91425" wrap="square" tIns="91425"/>
          <a:lstStyle>
            <a:lvl1pPr indent="-345186" lvl="0" marL="457200" marR="0" rtl="0" algn="l">
              <a:spcBef>
                <a:spcPts val="400"/>
              </a:spcBef>
              <a:spcAft>
                <a:spcPts val="0"/>
              </a:spcAft>
              <a:buClr>
                <a:srgbClr val="2DA2BF"/>
              </a:buClr>
              <a:buSzPts val="1836"/>
              <a:buFont typeface="Helvetica Neue"/>
              <a:buChar char="•"/>
              <a:defRPr b="0" i="0" sz="2700" u="none" cap="none" strike="noStrike">
                <a:latin typeface="Rambla"/>
                <a:ea typeface="Rambla"/>
                <a:cs typeface="Rambla"/>
                <a:sym typeface="Rambla"/>
              </a:defRPr>
            </a:lvl1pPr>
            <a:lvl2pPr indent="-400050" lvl="1" marL="914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2pPr>
            <a:lvl3pPr indent="-400050" lvl="2" marL="1371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3pPr>
            <a:lvl4pPr indent="-400050" lvl="3" marL="1828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4pPr>
            <a:lvl5pPr indent="-400050" lvl="4" marL="22860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25" name="Shape 25"/>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
        <p:nvSpPr>
          <p:cNvPr id="26" name="Shape 26"/>
          <p:cNvSpPr txBox="1"/>
          <p:nvPr>
            <p:ph type="title"/>
          </p:nvPr>
        </p:nvSpPr>
        <p:spPr>
          <a:xfrm>
            <a:off x="457200" y="210947"/>
            <a:ext cx="8229600" cy="127038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p:cSld name="Comparison">
    <p:bg>
      <p:bgPr>
        <a:blipFill rotWithShape="1">
          <a:blip r:embed="rId2">
            <a:alphaModFix/>
          </a:blip>
          <a:tile algn="tl" flip="none" tx="0" sx="100000" ty="0" sy="100000"/>
        </a:blipFill>
      </p:bgPr>
    </p:bg>
    <p:spTree>
      <p:nvGrpSpPr>
        <p:cNvPr id="27" name="Shape 27"/>
        <p:cNvGrpSpPr/>
        <p:nvPr/>
      </p:nvGrpSpPr>
      <p:grpSpPr>
        <a:xfrm>
          <a:off x="0" y="0"/>
          <a:ext cx="0" cy="0"/>
          <a:chOff x="0" y="0"/>
          <a:chExt cx="0" cy="0"/>
        </a:xfrm>
      </p:grpSpPr>
      <p:sp>
        <p:nvSpPr>
          <p:cNvPr id="28" name="Shape 28"/>
          <p:cNvSpPr txBox="1"/>
          <p:nvPr>
            <p:ph type="title"/>
          </p:nvPr>
        </p:nvSpPr>
        <p:spPr>
          <a:xfrm>
            <a:off x="457200" y="0"/>
            <a:ext cx="8229600" cy="1689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29" name="Shape 29"/>
          <p:cNvSpPr txBox="1"/>
          <p:nvPr>
            <p:ph idx="1" type="body"/>
          </p:nvPr>
        </p:nvSpPr>
        <p:spPr>
          <a:xfrm>
            <a:off x="457200" y="4724400"/>
            <a:ext cx="4040188" cy="2133600"/>
          </a:xfrm>
          <a:prstGeom prst="rect">
            <a:avLst/>
          </a:prstGeom>
          <a:solidFill>
            <a:srgbClr val="2DA2BF"/>
          </a:solidFill>
          <a:ln cap="flat" cmpd="sng" w="9650">
            <a:solidFill>
              <a:srgbClr val="2DA2BF"/>
            </a:solidFill>
            <a:prstDash val="solid"/>
            <a:miter lim="800000"/>
            <a:headEnd len="sm" w="sm" type="none"/>
            <a:tailEnd len="sm" w="sm" type="none"/>
          </a:ln>
        </p:spPr>
        <p:txBody>
          <a:bodyPr anchorCtr="0" anchor="ctr" bIns="91425" lIns="91425" spcFirstLastPara="1" rIns="91425" wrap="square" tIns="91425"/>
          <a:lstStyle>
            <a:lvl1pPr indent="-228600" lvl="0" marL="457200" marR="0" rtl="0" algn="l">
              <a:spcBef>
                <a:spcPts val="400"/>
              </a:spcBef>
              <a:spcAft>
                <a:spcPts val="0"/>
              </a:spcAft>
              <a:buClr>
                <a:srgbClr val="FFFFFF"/>
              </a:buClr>
              <a:buSzPts val="2400"/>
              <a:buFont typeface="Helvetica Neue"/>
              <a:buNone/>
              <a:defRPr b="0" i="0" sz="2400" u="none" cap="none" strike="noStrike">
                <a:solidFill>
                  <a:srgbClr val="FFFFFF"/>
                </a:solidFill>
                <a:latin typeface="Rambla"/>
                <a:ea typeface="Rambla"/>
                <a:cs typeface="Rambla"/>
                <a:sym typeface="Rambla"/>
              </a:defRPr>
            </a:lvl1pPr>
            <a:lvl2pPr indent="-228600" lvl="1" marL="914400" marR="0" rtl="0" algn="l">
              <a:spcBef>
                <a:spcPts val="400"/>
              </a:spcBef>
              <a:spcAft>
                <a:spcPts val="0"/>
              </a:spcAft>
              <a:buClr>
                <a:srgbClr val="FFFFFF"/>
              </a:buClr>
              <a:buSzPts val="2400"/>
              <a:buFont typeface="Helvetica Neue"/>
              <a:buNone/>
              <a:defRPr b="0" i="0" sz="2400" u="none" cap="none" strike="noStrike">
                <a:solidFill>
                  <a:srgbClr val="FFFFFF"/>
                </a:solidFill>
                <a:latin typeface="Rambla"/>
                <a:ea typeface="Rambla"/>
                <a:cs typeface="Rambla"/>
                <a:sym typeface="Rambla"/>
              </a:defRPr>
            </a:lvl2pPr>
            <a:lvl3pPr indent="-228600" lvl="2" marL="1371600" marR="0" rtl="0" algn="l">
              <a:spcBef>
                <a:spcPts val="400"/>
              </a:spcBef>
              <a:spcAft>
                <a:spcPts val="0"/>
              </a:spcAft>
              <a:buClr>
                <a:srgbClr val="FFFFFF"/>
              </a:buClr>
              <a:buSzPts val="2400"/>
              <a:buFont typeface="Helvetica Neue"/>
              <a:buNone/>
              <a:defRPr b="0" i="0" sz="2400" u="none" cap="none" strike="noStrike">
                <a:solidFill>
                  <a:srgbClr val="FFFFFF"/>
                </a:solidFill>
                <a:latin typeface="Rambla"/>
                <a:ea typeface="Rambla"/>
                <a:cs typeface="Rambla"/>
                <a:sym typeface="Rambla"/>
              </a:defRPr>
            </a:lvl3pPr>
            <a:lvl4pPr indent="-228600" lvl="3" marL="1828800" marR="0" rtl="0" algn="l">
              <a:spcBef>
                <a:spcPts val="400"/>
              </a:spcBef>
              <a:spcAft>
                <a:spcPts val="0"/>
              </a:spcAft>
              <a:buClr>
                <a:srgbClr val="FFFFFF"/>
              </a:buClr>
              <a:buSzPts val="2400"/>
              <a:buFont typeface="Helvetica Neue"/>
              <a:buNone/>
              <a:defRPr b="0" i="0" sz="2400" u="none" cap="none" strike="noStrike">
                <a:solidFill>
                  <a:srgbClr val="FFFFFF"/>
                </a:solidFill>
                <a:latin typeface="Rambla"/>
                <a:ea typeface="Rambla"/>
                <a:cs typeface="Rambla"/>
                <a:sym typeface="Rambla"/>
              </a:defRPr>
            </a:lvl4pPr>
            <a:lvl5pPr indent="-228600" lvl="4" marL="2286000" marR="0" rtl="0" algn="l">
              <a:spcBef>
                <a:spcPts val="400"/>
              </a:spcBef>
              <a:spcAft>
                <a:spcPts val="0"/>
              </a:spcAft>
              <a:buClr>
                <a:srgbClr val="FFFFFF"/>
              </a:buClr>
              <a:buSzPts val="2400"/>
              <a:buFont typeface="Helvetica Neue"/>
              <a:buNone/>
              <a:defRPr b="0" i="0" sz="2400" u="none" cap="none" strike="noStrike">
                <a:solidFill>
                  <a:srgbClr val="FFFFFF"/>
                </a:solidFill>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30" name="Shape 30"/>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bg>
      <p:bgPr>
        <a:gradFill>
          <a:gsLst>
            <a:gs pos="0">
              <a:srgbClr val="B1B1B1"/>
            </a:gs>
            <a:gs pos="40000">
              <a:srgbClr val="9E9E9E"/>
            </a:gs>
            <a:gs pos="100000">
              <a:srgbClr val="000000"/>
            </a:gs>
          </a:gsLst>
          <a:path path="circle">
            <a:fillToRect b="50%" l="50%" r="50%" t="50%"/>
          </a:path>
          <a:tileRect/>
        </a:gradFill>
      </p:bgPr>
    </p:bg>
    <p:spTree>
      <p:nvGrpSpPr>
        <p:cNvPr id="31" name="Shape 31"/>
        <p:cNvGrpSpPr/>
        <p:nvPr/>
      </p:nvGrpSpPr>
      <p:grpSpPr>
        <a:xfrm>
          <a:off x="0" y="0"/>
          <a:ext cx="0" cy="0"/>
          <a:chOff x="0" y="0"/>
          <a:chExt cx="0" cy="0"/>
        </a:xfrm>
      </p:grpSpPr>
      <p:sp>
        <p:nvSpPr>
          <p:cNvPr id="32" name="Shape 32"/>
          <p:cNvSpPr txBox="1"/>
          <p:nvPr>
            <p:ph type="title"/>
          </p:nvPr>
        </p:nvSpPr>
        <p:spPr>
          <a:xfrm>
            <a:off x="722376" y="0"/>
            <a:ext cx="7772401" cy="2888513"/>
          </a:xfrm>
          <a:prstGeom prst="rect">
            <a:avLst/>
          </a:prstGeom>
          <a:noFill/>
          <a:ln>
            <a:noFill/>
          </a:ln>
        </p:spPr>
        <p:txBody>
          <a:bodyPr anchorCtr="0" anchor="b" bIns="91425" lIns="91425" spcFirstLastPara="1" rIns="91425" wrap="square" tIns="91425"/>
          <a:lstStyle>
            <a:lvl1pPr lvl="0" marR="0" rtl="0" algn="r">
              <a:spcBef>
                <a:spcPts val="0"/>
              </a:spcBef>
              <a:spcAft>
                <a:spcPts val="0"/>
              </a:spcAft>
              <a:buSzPts val="1400"/>
              <a:buNone/>
              <a:defRPr b="1" i="0" sz="4800" u="none" cap="none" strike="noStrike">
                <a:solidFill>
                  <a:srgbClr val="DEF5FA"/>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33" name="Shape 33"/>
          <p:cNvSpPr txBox="1"/>
          <p:nvPr>
            <p:ph idx="1" type="body"/>
          </p:nvPr>
        </p:nvSpPr>
        <p:spPr>
          <a:xfrm>
            <a:off x="3922712" y="2931712"/>
            <a:ext cx="4572001" cy="3169389"/>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rgbClr val="FFFFFF"/>
              </a:buClr>
              <a:buSzPts val="2300"/>
              <a:buFont typeface="Helvetica Neue"/>
              <a:buNone/>
              <a:defRPr b="0" i="0" sz="2300" u="none" cap="none" strike="noStrike">
                <a:solidFill>
                  <a:srgbClr val="FFFFFF"/>
                </a:solidFill>
                <a:latin typeface="Rambla"/>
                <a:ea typeface="Rambla"/>
                <a:cs typeface="Rambla"/>
                <a:sym typeface="Rambla"/>
              </a:defRPr>
            </a:lvl1pPr>
            <a:lvl2pPr indent="-228600" lvl="1" marL="914400" marR="0" rtl="0" algn="l">
              <a:spcBef>
                <a:spcPts val="400"/>
              </a:spcBef>
              <a:spcAft>
                <a:spcPts val="0"/>
              </a:spcAft>
              <a:buClr>
                <a:srgbClr val="FFFFFF"/>
              </a:buClr>
              <a:buSzPts val="2300"/>
              <a:buFont typeface="Helvetica Neue"/>
              <a:buNone/>
              <a:defRPr b="0" i="0" sz="2300" u="none" cap="none" strike="noStrike">
                <a:solidFill>
                  <a:srgbClr val="FFFFFF"/>
                </a:solidFill>
                <a:latin typeface="Rambla"/>
                <a:ea typeface="Rambla"/>
                <a:cs typeface="Rambla"/>
                <a:sym typeface="Rambla"/>
              </a:defRPr>
            </a:lvl2pPr>
            <a:lvl3pPr indent="-228600" lvl="2" marL="1371600" marR="0" rtl="0" algn="l">
              <a:spcBef>
                <a:spcPts val="400"/>
              </a:spcBef>
              <a:spcAft>
                <a:spcPts val="0"/>
              </a:spcAft>
              <a:buClr>
                <a:srgbClr val="FFFFFF"/>
              </a:buClr>
              <a:buSzPts val="2300"/>
              <a:buFont typeface="Helvetica Neue"/>
              <a:buNone/>
              <a:defRPr b="0" i="0" sz="2300" u="none" cap="none" strike="noStrike">
                <a:solidFill>
                  <a:srgbClr val="FFFFFF"/>
                </a:solidFill>
                <a:latin typeface="Rambla"/>
                <a:ea typeface="Rambla"/>
                <a:cs typeface="Rambla"/>
                <a:sym typeface="Rambla"/>
              </a:defRPr>
            </a:lvl3pPr>
            <a:lvl4pPr indent="-228600" lvl="3" marL="1828800" marR="0" rtl="0" algn="l">
              <a:spcBef>
                <a:spcPts val="400"/>
              </a:spcBef>
              <a:spcAft>
                <a:spcPts val="0"/>
              </a:spcAft>
              <a:buClr>
                <a:srgbClr val="FFFFFF"/>
              </a:buClr>
              <a:buSzPts val="2300"/>
              <a:buFont typeface="Helvetica Neue"/>
              <a:buNone/>
              <a:defRPr b="0" i="0" sz="2300" u="none" cap="none" strike="noStrike">
                <a:solidFill>
                  <a:srgbClr val="FFFFFF"/>
                </a:solidFill>
                <a:latin typeface="Rambla"/>
                <a:ea typeface="Rambla"/>
                <a:cs typeface="Rambla"/>
                <a:sym typeface="Rambla"/>
              </a:defRPr>
            </a:lvl4pPr>
            <a:lvl5pPr indent="-228600" lvl="4" marL="2286000" marR="0" rtl="0" algn="l">
              <a:spcBef>
                <a:spcPts val="400"/>
              </a:spcBef>
              <a:spcAft>
                <a:spcPts val="0"/>
              </a:spcAft>
              <a:buClr>
                <a:srgbClr val="FFFFFF"/>
              </a:buClr>
              <a:buSzPts val="2300"/>
              <a:buFont typeface="Helvetica Neue"/>
              <a:buNone/>
              <a:defRPr b="0" i="0" sz="2300" u="none" cap="none" strike="noStrike">
                <a:solidFill>
                  <a:srgbClr val="FFFFFF"/>
                </a:solidFill>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34" name="Shape 34"/>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solidFill>
                  <a:srgbClr val="FFFFFF"/>
                </a:solidFill>
                <a:latin typeface="Rambla"/>
                <a:ea typeface="Rambla"/>
                <a:cs typeface="Rambla"/>
                <a:sym typeface="Rambla"/>
              </a:defRPr>
            </a:lvl1pPr>
            <a:lvl2pPr indent="0" lvl="1" marL="0" marR="0" rtl="0" algn="r">
              <a:spcBef>
                <a:spcPts val="0"/>
              </a:spcBef>
              <a:buNone/>
              <a:defRPr b="0" i="0" sz="1000" u="none" cap="none" strike="noStrike">
                <a:solidFill>
                  <a:srgbClr val="FFFFFF"/>
                </a:solidFill>
                <a:latin typeface="Rambla"/>
                <a:ea typeface="Rambla"/>
                <a:cs typeface="Rambla"/>
                <a:sym typeface="Rambla"/>
              </a:defRPr>
            </a:lvl2pPr>
            <a:lvl3pPr indent="0" lvl="2" marL="0" marR="0" rtl="0" algn="r">
              <a:spcBef>
                <a:spcPts val="0"/>
              </a:spcBef>
              <a:buNone/>
              <a:defRPr b="0" i="0" sz="1000" u="none" cap="none" strike="noStrike">
                <a:solidFill>
                  <a:srgbClr val="FFFFFF"/>
                </a:solidFill>
                <a:latin typeface="Rambla"/>
                <a:ea typeface="Rambla"/>
                <a:cs typeface="Rambla"/>
                <a:sym typeface="Rambla"/>
              </a:defRPr>
            </a:lvl3pPr>
            <a:lvl4pPr indent="0" lvl="3" marL="0" marR="0" rtl="0" algn="r">
              <a:spcBef>
                <a:spcPts val="0"/>
              </a:spcBef>
              <a:buNone/>
              <a:defRPr b="0" i="0" sz="1000" u="none" cap="none" strike="noStrike">
                <a:solidFill>
                  <a:srgbClr val="FFFFFF"/>
                </a:solidFill>
                <a:latin typeface="Rambla"/>
                <a:ea typeface="Rambla"/>
                <a:cs typeface="Rambla"/>
                <a:sym typeface="Rambla"/>
              </a:defRPr>
            </a:lvl4pPr>
            <a:lvl5pPr indent="0" lvl="4" marL="0" marR="0" rtl="0" algn="r">
              <a:spcBef>
                <a:spcPts val="0"/>
              </a:spcBef>
              <a:buNone/>
              <a:defRPr b="0" i="0" sz="1000" u="none" cap="none" strike="noStrike">
                <a:solidFill>
                  <a:srgbClr val="FFFFFF"/>
                </a:solidFill>
                <a:latin typeface="Rambla"/>
                <a:ea typeface="Rambla"/>
                <a:cs typeface="Rambla"/>
                <a:sym typeface="Rambla"/>
              </a:defRPr>
            </a:lvl5pPr>
            <a:lvl6pPr indent="0" lvl="5" marL="0" marR="0" rtl="0" algn="r">
              <a:spcBef>
                <a:spcPts val="0"/>
              </a:spcBef>
              <a:buNone/>
              <a:defRPr b="0" i="0" sz="1000" u="none" cap="none" strike="noStrike">
                <a:solidFill>
                  <a:srgbClr val="FFFFFF"/>
                </a:solidFill>
                <a:latin typeface="Rambla"/>
                <a:ea typeface="Rambla"/>
                <a:cs typeface="Rambla"/>
                <a:sym typeface="Rambla"/>
              </a:defRPr>
            </a:lvl6pPr>
            <a:lvl7pPr indent="0" lvl="6" marL="0" marR="0" rtl="0" algn="r">
              <a:spcBef>
                <a:spcPts val="0"/>
              </a:spcBef>
              <a:buNone/>
              <a:defRPr b="0" i="0" sz="1000" u="none" cap="none" strike="noStrike">
                <a:solidFill>
                  <a:srgbClr val="FFFFFF"/>
                </a:solidFill>
                <a:latin typeface="Rambla"/>
                <a:ea typeface="Rambla"/>
                <a:cs typeface="Rambla"/>
                <a:sym typeface="Rambla"/>
              </a:defRPr>
            </a:lvl7pPr>
            <a:lvl8pPr indent="0" lvl="7" marL="0" marR="0" rtl="0" algn="r">
              <a:spcBef>
                <a:spcPts val="0"/>
              </a:spcBef>
              <a:buNone/>
              <a:defRPr b="0" i="0" sz="1000" u="none" cap="none" strike="noStrike">
                <a:solidFill>
                  <a:srgbClr val="FFFFFF"/>
                </a:solidFill>
                <a:latin typeface="Rambla"/>
                <a:ea typeface="Rambla"/>
                <a:cs typeface="Rambla"/>
                <a:sym typeface="Rambla"/>
              </a:defRPr>
            </a:lvl8pPr>
            <a:lvl9pPr indent="0" lvl="8" marL="0" marR="0" rtl="0" algn="r">
              <a:spcBef>
                <a:spcPts val="0"/>
              </a:spcBef>
              <a:buNone/>
              <a:defRPr b="0" i="0" sz="1000" u="none" cap="none" strike="noStrike">
                <a:solidFill>
                  <a:srgbClr val="FFFFFF"/>
                </a:solidFill>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
        <p:nvSpPr>
          <p:cNvPr id="35" name="Shape 35"/>
          <p:cNvSpPr/>
          <p:nvPr/>
        </p:nvSpPr>
        <p:spPr>
          <a:xfrm>
            <a:off x="3636679"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sm" w="sm" type="none"/>
            <a:tailEnd len="sm" w="sm" type="none"/>
          </a:ln>
          <a:effectLst>
            <a:outerShdw blurRad="50800" rotWithShape="0" dir="5400000" dist="25400">
              <a:srgbClr val="000000">
                <a:alpha val="45882"/>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sp>
        <p:nvSpPr>
          <p:cNvPr id="36" name="Shape 36"/>
          <p:cNvSpPr/>
          <p:nvPr/>
        </p:nvSpPr>
        <p:spPr>
          <a:xfrm>
            <a:off x="3450263" y="3005471"/>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sm" w="sm" type="none"/>
            <a:tailEnd len="sm" w="sm" type="none"/>
          </a:ln>
          <a:effectLst>
            <a:outerShdw blurRad="50800" rotWithShape="0" dir="5400000" dist="25400">
              <a:srgbClr val="000000">
                <a:alpha val="45882"/>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bg>
      <p:bgPr>
        <a:gradFill>
          <a:gsLst>
            <a:gs pos="0">
              <a:srgbClr val="B1B1B1"/>
            </a:gs>
            <a:gs pos="40000">
              <a:srgbClr val="9E9E9E"/>
            </a:gs>
            <a:gs pos="100000">
              <a:srgbClr val="000000"/>
            </a:gs>
          </a:gsLst>
          <a:path path="circle">
            <a:fillToRect b="50%" l="50%" r="50%" t="50%"/>
          </a:path>
          <a:tileRect/>
        </a:gradFill>
      </p:bgPr>
    </p:bg>
    <p:spTree>
      <p:nvGrpSpPr>
        <p:cNvPr id="37" name="Shape 37"/>
        <p:cNvGrpSpPr/>
        <p:nvPr/>
      </p:nvGrpSpPr>
      <p:grpSpPr>
        <a:xfrm>
          <a:off x="0" y="0"/>
          <a:ext cx="0" cy="0"/>
          <a:chOff x="0" y="0"/>
          <a:chExt cx="0" cy="0"/>
        </a:xfrm>
      </p:grpSpPr>
      <p:sp>
        <p:nvSpPr>
          <p:cNvPr id="38" name="Shape 38"/>
          <p:cNvSpPr txBox="1"/>
          <p:nvPr>
            <p:ph idx="1" type="body"/>
          </p:nvPr>
        </p:nvSpPr>
        <p:spPr>
          <a:xfrm>
            <a:off x="457200" y="1481327"/>
            <a:ext cx="4038600" cy="5376674"/>
          </a:xfrm>
          <a:prstGeom prst="rect">
            <a:avLst/>
          </a:prstGeom>
          <a:noFill/>
          <a:ln>
            <a:noFill/>
          </a:ln>
        </p:spPr>
        <p:txBody>
          <a:bodyPr anchorCtr="0" anchor="t" bIns="91425" lIns="91425" spcFirstLastPara="1" rIns="91425" wrap="square" tIns="91425"/>
          <a:lstStyle>
            <a:lvl1pPr indent="-349504" lvl="0" marL="457200" marR="0" rtl="0" algn="l">
              <a:spcBef>
                <a:spcPts val="400"/>
              </a:spcBef>
              <a:spcAft>
                <a:spcPts val="0"/>
              </a:spcAft>
              <a:buClr>
                <a:srgbClr val="2DA2BF"/>
              </a:buClr>
              <a:buSzPts val="1904"/>
              <a:buFont typeface="Helvetica Neue"/>
              <a:buChar char="•"/>
              <a:defRPr b="0" i="0" sz="2800" u="none" cap="none" strike="noStrike">
                <a:solidFill>
                  <a:srgbClr val="FFFFFF"/>
                </a:solidFill>
                <a:latin typeface="Rambla"/>
                <a:ea typeface="Rambla"/>
                <a:cs typeface="Rambla"/>
                <a:sym typeface="Rambla"/>
              </a:defRPr>
            </a:lvl1pPr>
            <a:lvl2pPr indent="-406400" lvl="1" marL="914400" marR="0" rtl="0" algn="l">
              <a:spcBef>
                <a:spcPts val="400"/>
              </a:spcBef>
              <a:spcAft>
                <a:spcPts val="0"/>
              </a:spcAft>
              <a:buClr>
                <a:srgbClr val="2DA2BF"/>
              </a:buClr>
              <a:buSzPts val="2800"/>
              <a:buFont typeface="Helvetica Neue"/>
              <a:buChar char="◦"/>
              <a:defRPr b="0" i="0" sz="2800" u="none" cap="none" strike="noStrike">
                <a:solidFill>
                  <a:srgbClr val="FFFFFF"/>
                </a:solidFill>
                <a:latin typeface="Rambla"/>
                <a:ea typeface="Rambla"/>
                <a:cs typeface="Rambla"/>
                <a:sym typeface="Rambla"/>
              </a:defRPr>
            </a:lvl2pPr>
            <a:lvl3pPr indent="-406400" lvl="2" marL="1371600" marR="0" rtl="0" algn="l">
              <a:spcBef>
                <a:spcPts val="400"/>
              </a:spcBef>
              <a:spcAft>
                <a:spcPts val="0"/>
              </a:spcAft>
              <a:buClr>
                <a:srgbClr val="2DA2BF"/>
              </a:buClr>
              <a:buSzPts val="2800"/>
              <a:buFont typeface="Helvetica Neue"/>
              <a:buChar char="●"/>
              <a:defRPr b="0" i="0" sz="2800" u="none" cap="none" strike="noStrike">
                <a:solidFill>
                  <a:srgbClr val="FFFFFF"/>
                </a:solidFill>
                <a:latin typeface="Rambla"/>
                <a:ea typeface="Rambla"/>
                <a:cs typeface="Rambla"/>
                <a:sym typeface="Rambla"/>
              </a:defRPr>
            </a:lvl3pPr>
            <a:lvl4pPr indent="-406400" lvl="3" marL="1828800" marR="0" rtl="0" algn="l">
              <a:spcBef>
                <a:spcPts val="400"/>
              </a:spcBef>
              <a:spcAft>
                <a:spcPts val="0"/>
              </a:spcAft>
              <a:buClr>
                <a:srgbClr val="2DA2BF"/>
              </a:buClr>
              <a:buSzPts val="2800"/>
              <a:buFont typeface="Helvetica Neue"/>
              <a:buChar char="●"/>
              <a:defRPr b="0" i="0" sz="2800" u="none" cap="none" strike="noStrike">
                <a:solidFill>
                  <a:srgbClr val="FFFFFF"/>
                </a:solidFill>
                <a:latin typeface="Rambla"/>
                <a:ea typeface="Rambla"/>
                <a:cs typeface="Rambla"/>
                <a:sym typeface="Rambla"/>
              </a:defRPr>
            </a:lvl4pPr>
            <a:lvl5pPr indent="-406400" lvl="4" marL="2286000" marR="0" rtl="0" algn="l">
              <a:spcBef>
                <a:spcPts val="400"/>
              </a:spcBef>
              <a:spcAft>
                <a:spcPts val="0"/>
              </a:spcAft>
              <a:buClr>
                <a:srgbClr val="2DA2BF"/>
              </a:buClr>
              <a:buSzPts val="2800"/>
              <a:buFont typeface="Helvetica Neue"/>
              <a:buChar char="●"/>
              <a:defRPr b="0" i="0" sz="2800" u="none" cap="none" strike="noStrike">
                <a:solidFill>
                  <a:srgbClr val="FFFFFF"/>
                </a:solidFill>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39" name="Shape 39"/>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solidFill>
                  <a:srgbClr val="FFFFFF"/>
                </a:solidFill>
                <a:latin typeface="Rambla"/>
                <a:ea typeface="Rambla"/>
                <a:cs typeface="Rambla"/>
                <a:sym typeface="Rambla"/>
              </a:defRPr>
            </a:lvl1pPr>
            <a:lvl2pPr indent="0" lvl="1" marL="0" marR="0" rtl="0" algn="r">
              <a:spcBef>
                <a:spcPts val="0"/>
              </a:spcBef>
              <a:buNone/>
              <a:defRPr b="0" i="0" sz="1000" u="none" cap="none" strike="noStrike">
                <a:solidFill>
                  <a:srgbClr val="FFFFFF"/>
                </a:solidFill>
                <a:latin typeface="Rambla"/>
                <a:ea typeface="Rambla"/>
                <a:cs typeface="Rambla"/>
                <a:sym typeface="Rambla"/>
              </a:defRPr>
            </a:lvl2pPr>
            <a:lvl3pPr indent="0" lvl="2" marL="0" marR="0" rtl="0" algn="r">
              <a:spcBef>
                <a:spcPts val="0"/>
              </a:spcBef>
              <a:buNone/>
              <a:defRPr b="0" i="0" sz="1000" u="none" cap="none" strike="noStrike">
                <a:solidFill>
                  <a:srgbClr val="FFFFFF"/>
                </a:solidFill>
                <a:latin typeface="Rambla"/>
                <a:ea typeface="Rambla"/>
                <a:cs typeface="Rambla"/>
                <a:sym typeface="Rambla"/>
              </a:defRPr>
            </a:lvl3pPr>
            <a:lvl4pPr indent="0" lvl="3" marL="0" marR="0" rtl="0" algn="r">
              <a:spcBef>
                <a:spcPts val="0"/>
              </a:spcBef>
              <a:buNone/>
              <a:defRPr b="0" i="0" sz="1000" u="none" cap="none" strike="noStrike">
                <a:solidFill>
                  <a:srgbClr val="FFFFFF"/>
                </a:solidFill>
                <a:latin typeface="Rambla"/>
                <a:ea typeface="Rambla"/>
                <a:cs typeface="Rambla"/>
                <a:sym typeface="Rambla"/>
              </a:defRPr>
            </a:lvl4pPr>
            <a:lvl5pPr indent="0" lvl="4" marL="0" marR="0" rtl="0" algn="r">
              <a:spcBef>
                <a:spcPts val="0"/>
              </a:spcBef>
              <a:buNone/>
              <a:defRPr b="0" i="0" sz="1000" u="none" cap="none" strike="noStrike">
                <a:solidFill>
                  <a:srgbClr val="FFFFFF"/>
                </a:solidFill>
                <a:latin typeface="Rambla"/>
                <a:ea typeface="Rambla"/>
                <a:cs typeface="Rambla"/>
                <a:sym typeface="Rambla"/>
              </a:defRPr>
            </a:lvl5pPr>
            <a:lvl6pPr indent="0" lvl="5" marL="0" marR="0" rtl="0" algn="r">
              <a:spcBef>
                <a:spcPts val="0"/>
              </a:spcBef>
              <a:buNone/>
              <a:defRPr b="0" i="0" sz="1000" u="none" cap="none" strike="noStrike">
                <a:solidFill>
                  <a:srgbClr val="FFFFFF"/>
                </a:solidFill>
                <a:latin typeface="Rambla"/>
                <a:ea typeface="Rambla"/>
                <a:cs typeface="Rambla"/>
                <a:sym typeface="Rambla"/>
              </a:defRPr>
            </a:lvl6pPr>
            <a:lvl7pPr indent="0" lvl="6" marL="0" marR="0" rtl="0" algn="r">
              <a:spcBef>
                <a:spcPts val="0"/>
              </a:spcBef>
              <a:buNone/>
              <a:defRPr b="0" i="0" sz="1000" u="none" cap="none" strike="noStrike">
                <a:solidFill>
                  <a:srgbClr val="FFFFFF"/>
                </a:solidFill>
                <a:latin typeface="Rambla"/>
                <a:ea typeface="Rambla"/>
                <a:cs typeface="Rambla"/>
                <a:sym typeface="Rambla"/>
              </a:defRPr>
            </a:lvl7pPr>
            <a:lvl8pPr indent="0" lvl="7" marL="0" marR="0" rtl="0" algn="r">
              <a:spcBef>
                <a:spcPts val="0"/>
              </a:spcBef>
              <a:buNone/>
              <a:defRPr b="0" i="0" sz="1000" u="none" cap="none" strike="noStrike">
                <a:solidFill>
                  <a:srgbClr val="FFFFFF"/>
                </a:solidFill>
                <a:latin typeface="Rambla"/>
                <a:ea typeface="Rambla"/>
                <a:cs typeface="Rambla"/>
                <a:sym typeface="Rambla"/>
              </a:defRPr>
            </a:lvl8pPr>
            <a:lvl9pPr indent="0" lvl="8" marL="0" marR="0" rtl="0" algn="r">
              <a:spcBef>
                <a:spcPts val="0"/>
              </a:spcBef>
              <a:buNone/>
              <a:defRPr b="0" i="0" sz="1000" u="none" cap="none" strike="noStrike">
                <a:solidFill>
                  <a:srgbClr val="FFFFFF"/>
                </a:solidFill>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
        <p:nvSpPr>
          <p:cNvPr id="40" name="Shape 40"/>
          <p:cNvSpPr txBox="1"/>
          <p:nvPr>
            <p:ph type="title"/>
          </p:nvPr>
        </p:nvSpPr>
        <p:spPr>
          <a:xfrm>
            <a:off x="457200" y="210947"/>
            <a:ext cx="8229600" cy="127038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DEF5FA"/>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bg>
      <p:bgPr>
        <a:gradFill>
          <a:gsLst>
            <a:gs pos="0">
              <a:srgbClr val="B1B1B1"/>
            </a:gs>
            <a:gs pos="40000">
              <a:srgbClr val="9E9E9E"/>
            </a:gs>
            <a:gs pos="100000">
              <a:srgbClr val="000000"/>
            </a:gs>
          </a:gsLst>
          <a:path path="circle">
            <a:fillToRect b="50%" l="50%" r="50%" t="50%"/>
          </a:path>
          <a:tileRect/>
        </a:gradFill>
      </p:bgPr>
    </p:bg>
    <p:spTree>
      <p:nvGrpSpPr>
        <p:cNvPr id="41" name="Shape 41"/>
        <p:cNvGrpSpPr/>
        <p:nvPr/>
      </p:nvGrpSpPr>
      <p:grpSpPr>
        <a:xfrm>
          <a:off x="0" y="0"/>
          <a:ext cx="0" cy="0"/>
          <a:chOff x="0" y="0"/>
          <a:chExt cx="0" cy="0"/>
        </a:xfrm>
      </p:grpSpPr>
      <p:sp>
        <p:nvSpPr>
          <p:cNvPr id="42" name="Shape 42"/>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solidFill>
                  <a:srgbClr val="FFFFFF"/>
                </a:solidFill>
                <a:latin typeface="Rambla"/>
                <a:ea typeface="Rambla"/>
                <a:cs typeface="Rambla"/>
                <a:sym typeface="Rambla"/>
              </a:defRPr>
            </a:lvl1pPr>
            <a:lvl2pPr indent="0" lvl="1" marL="0" marR="0" rtl="0" algn="r">
              <a:spcBef>
                <a:spcPts val="0"/>
              </a:spcBef>
              <a:buNone/>
              <a:defRPr b="0" i="0" sz="1000" u="none" cap="none" strike="noStrike">
                <a:solidFill>
                  <a:srgbClr val="FFFFFF"/>
                </a:solidFill>
                <a:latin typeface="Rambla"/>
                <a:ea typeface="Rambla"/>
                <a:cs typeface="Rambla"/>
                <a:sym typeface="Rambla"/>
              </a:defRPr>
            </a:lvl2pPr>
            <a:lvl3pPr indent="0" lvl="2" marL="0" marR="0" rtl="0" algn="r">
              <a:spcBef>
                <a:spcPts val="0"/>
              </a:spcBef>
              <a:buNone/>
              <a:defRPr b="0" i="0" sz="1000" u="none" cap="none" strike="noStrike">
                <a:solidFill>
                  <a:srgbClr val="FFFFFF"/>
                </a:solidFill>
                <a:latin typeface="Rambla"/>
                <a:ea typeface="Rambla"/>
                <a:cs typeface="Rambla"/>
                <a:sym typeface="Rambla"/>
              </a:defRPr>
            </a:lvl3pPr>
            <a:lvl4pPr indent="0" lvl="3" marL="0" marR="0" rtl="0" algn="r">
              <a:spcBef>
                <a:spcPts val="0"/>
              </a:spcBef>
              <a:buNone/>
              <a:defRPr b="0" i="0" sz="1000" u="none" cap="none" strike="noStrike">
                <a:solidFill>
                  <a:srgbClr val="FFFFFF"/>
                </a:solidFill>
                <a:latin typeface="Rambla"/>
                <a:ea typeface="Rambla"/>
                <a:cs typeface="Rambla"/>
                <a:sym typeface="Rambla"/>
              </a:defRPr>
            </a:lvl4pPr>
            <a:lvl5pPr indent="0" lvl="4" marL="0" marR="0" rtl="0" algn="r">
              <a:spcBef>
                <a:spcPts val="0"/>
              </a:spcBef>
              <a:buNone/>
              <a:defRPr b="0" i="0" sz="1000" u="none" cap="none" strike="noStrike">
                <a:solidFill>
                  <a:srgbClr val="FFFFFF"/>
                </a:solidFill>
                <a:latin typeface="Rambla"/>
                <a:ea typeface="Rambla"/>
                <a:cs typeface="Rambla"/>
                <a:sym typeface="Rambla"/>
              </a:defRPr>
            </a:lvl5pPr>
            <a:lvl6pPr indent="0" lvl="5" marL="0" marR="0" rtl="0" algn="r">
              <a:spcBef>
                <a:spcPts val="0"/>
              </a:spcBef>
              <a:buNone/>
              <a:defRPr b="0" i="0" sz="1000" u="none" cap="none" strike="noStrike">
                <a:solidFill>
                  <a:srgbClr val="FFFFFF"/>
                </a:solidFill>
                <a:latin typeface="Rambla"/>
                <a:ea typeface="Rambla"/>
                <a:cs typeface="Rambla"/>
                <a:sym typeface="Rambla"/>
              </a:defRPr>
            </a:lvl6pPr>
            <a:lvl7pPr indent="0" lvl="6" marL="0" marR="0" rtl="0" algn="r">
              <a:spcBef>
                <a:spcPts val="0"/>
              </a:spcBef>
              <a:buNone/>
              <a:defRPr b="0" i="0" sz="1000" u="none" cap="none" strike="noStrike">
                <a:solidFill>
                  <a:srgbClr val="FFFFFF"/>
                </a:solidFill>
                <a:latin typeface="Rambla"/>
                <a:ea typeface="Rambla"/>
                <a:cs typeface="Rambla"/>
                <a:sym typeface="Rambla"/>
              </a:defRPr>
            </a:lvl7pPr>
            <a:lvl8pPr indent="0" lvl="7" marL="0" marR="0" rtl="0" algn="r">
              <a:spcBef>
                <a:spcPts val="0"/>
              </a:spcBef>
              <a:buNone/>
              <a:defRPr b="0" i="0" sz="1000" u="none" cap="none" strike="noStrike">
                <a:solidFill>
                  <a:srgbClr val="FFFFFF"/>
                </a:solidFill>
                <a:latin typeface="Rambla"/>
                <a:ea typeface="Rambla"/>
                <a:cs typeface="Rambla"/>
                <a:sym typeface="Rambla"/>
              </a:defRPr>
            </a:lvl8pPr>
            <a:lvl9pPr indent="0" lvl="8" marL="0" marR="0" rtl="0" algn="r">
              <a:spcBef>
                <a:spcPts val="0"/>
              </a:spcBef>
              <a:buNone/>
              <a:defRPr b="0" i="0" sz="1000" u="none" cap="none" strike="noStrike">
                <a:solidFill>
                  <a:srgbClr val="FFFFFF"/>
                </a:solidFill>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
        <p:nvSpPr>
          <p:cNvPr id="43" name="Shape 43"/>
          <p:cNvSpPr txBox="1"/>
          <p:nvPr>
            <p:ph type="title"/>
          </p:nvPr>
        </p:nvSpPr>
        <p:spPr>
          <a:xfrm>
            <a:off x="457200" y="92075"/>
            <a:ext cx="8229600" cy="1508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DEF5FA"/>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4" name="Shape 44"/>
        <p:cNvGrpSpPr/>
        <p:nvPr/>
      </p:nvGrpSpPr>
      <p:grpSpPr>
        <a:xfrm>
          <a:off x="0" y="0"/>
          <a:ext cx="0" cy="0"/>
          <a:chOff x="0" y="0"/>
          <a:chExt cx="0" cy="0"/>
        </a:xfrm>
      </p:grpSpPr>
      <p:sp>
        <p:nvSpPr>
          <p:cNvPr id="45" name="Shape 45"/>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bg>
      <p:bgPr>
        <a:blipFill rotWithShape="1">
          <a:blip r:embed="rId2">
            <a:alphaModFix/>
          </a:blip>
          <a:tile algn="tl" flip="none" tx="0" sx="100000" ty="0" sy="100000"/>
        </a:blipFill>
      </p:bgPr>
    </p:bg>
    <p:spTree>
      <p:nvGrpSpPr>
        <p:cNvPr id="46" name="Shape 46"/>
        <p:cNvGrpSpPr/>
        <p:nvPr/>
      </p:nvGrpSpPr>
      <p:grpSpPr>
        <a:xfrm>
          <a:off x="0" y="0"/>
          <a:ext cx="0" cy="0"/>
          <a:chOff x="0" y="0"/>
          <a:chExt cx="0" cy="0"/>
        </a:xfrm>
      </p:grpSpPr>
      <p:sp>
        <p:nvSpPr>
          <p:cNvPr id="47" name="Shape 47"/>
          <p:cNvSpPr txBox="1"/>
          <p:nvPr>
            <p:ph type="title"/>
          </p:nvPr>
        </p:nvSpPr>
        <p:spPr>
          <a:xfrm>
            <a:off x="914400" y="4876800"/>
            <a:ext cx="7481776" cy="478302"/>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2500" u="none" cap="none" strike="noStrike">
                <a:solidFill>
                  <a:srgbClr val="2DA2BF"/>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48" name="Shape 48"/>
          <p:cNvSpPr txBox="1"/>
          <p:nvPr>
            <p:ph idx="1" type="body"/>
          </p:nvPr>
        </p:nvSpPr>
        <p:spPr>
          <a:xfrm>
            <a:off x="4419600" y="5355101"/>
            <a:ext cx="3974592" cy="1502899"/>
          </a:xfrm>
          <a:prstGeom prst="rect">
            <a:avLst/>
          </a:prstGeom>
          <a:noFill/>
          <a:ln>
            <a:noFill/>
          </a:ln>
        </p:spPr>
        <p:txBody>
          <a:bodyPr anchorCtr="0" anchor="t" bIns="91425" lIns="91425" spcFirstLastPara="1" rIns="91425" wrap="square" tIns="91425"/>
          <a:lstStyle>
            <a:lvl1pPr indent="-228600" lvl="0" marL="457200" marR="0" rtl="0" algn="r">
              <a:spcBef>
                <a:spcPts val="400"/>
              </a:spcBef>
              <a:spcAft>
                <a:spcPts val="0"/>
              </a:spcAft>
              <a:buSzPts val="1600"/>
              <a:buFont typeface="Helvetica Neue"/>
              <a:buNone/>
              <a:defRPr b="0" i="0" sz="1600" u="none" cap="none" strike="noStrike">
                <a:latin typeface="Rambla"/>
                <a:ea typeface="Rambla"/>
                <a:cs typeface="Rambla"/>
                <a:sym typeface="Rambla"/>
              </a:defRPr>
            </a:lvl1pPr>
            <a:lvl2pPr indent="-228600" lvl="1" marL="914400" marR="0" rtl="0" algn="r">
              <a:spcBef>
                <a:spcPts val="400"/>
              </a:spcBef>
              <a:spcAft>
                <a:spcPts val="0"/>
              </a:spcAft>
              <a:buSzPts val="1600"/>
              <a:buFont typeface="Helvetica Neue"/>
              <a:buNone/>
              <a:defRPr b="0" i="0" sz="1600" u="none" cap="none" strike="noStrike">
                <a:latin typeface="Rambla"/>
                <a:ea typeface="Rambla"/>
                <a:cs typeface="Rambla"/>
                <a:sym typeface="Rambla"/>
              </a:defRPr>
            </a:lvl2pPr>
            <a:lvl3pPr indent="-228600" lvl="2" marL="1371600" marR="0" rtl="0" algn="r">
              <a:spcBef>
                <a:spcPts val="400"/>
              </a:spcBef>
              <a:spcAft>
                <a:spcPts val="0"/>
              </a:spcAft>
              <a:buSzPts val="1600"/>
              <a:buFont typeface="Helvetica Neue"/>
              <a:buNone/>
              <a:defRPr b="0" i="0" sz="1600" u="none" cap="none" strike="noStrike">
                <a:latin typeface="Rambla"/>
                <a:ea typeface="Rambla"/>
                <a:cs typeface="Rambla"/>
                <a:sym typeface="Rambla"/>
              </a:defRPr>
            </a:lvl3pPr>
            <a:lvl4pPr indent="-228600" lvl="3" marL="1828800" marR="0" rtl="0" algn="r">
              <a:spcBef>
                <a:spcPts val="400"/>
              </a:spcBef>
              <a:spcAft>
                <a:spcPts val="0"/>
              </a:spcAft>
              <a:buSzPts val="1600"/>
              <a:buFont typeface="Helvetica Neue"/>
              <a:buNone/>
              <a:defRPr b="0" i="0" sz="1600" u="none" cap="none" strike="noStrike">
                <a:latin typeface="Rambla"/>
                <a:ea typeface="Rambla"/>
                <a:cs typeface="Rambla"/>
                <a:sym typeface="Rambla"/>
              </a:defRPr>
            </a:lvl4pPr>
            <a:lvl5pPr indent="-228600" lvl="4" marL="2286000" marR="0" rtl="0" algn="r">
              <a:spcBef>
                <a:spcPts val="400"/>
              </a:spcBef>
              <a:spcAft>
                <a:spcPts val="0"/>
              </a:spcAft>
              <a:buSzPts val="1600"/>
              <a:buFont typeface="Helvetica Neue"/>
              <a:buNone/>
              <a:defRPr b="0" i="0" sz="1600" u="none" cap="none" strike="noStrike">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49" name="Shape 49"/>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bg>
      <p:bgPr>
        <a:gradFill>
          <a:gsLst>
            <a:gs pos="0">
              <a:srgbClr val="B1B1B1"/>
            </a:gs>
            <a:gs pos="40000">
              <a:srgbClr val="9E9E9E"/>
            </a:gs>
            <a:gs pos="100000">
              <a:srgbClr val="000000"/>
            </a:gs>
          </a:gsLst>
          <a:path path="circle">
            <a:fillToRect b="50%" l="50%" r="50%" t="50%"/>
          </a:path>
          <a:tileRect/>
        </a:gradFill>
      </p:bgPr>
    </p:bg>
    <p:spTree>
      <p:nvGrpSpPr>
        <p:cNvPr id="50" name="Shape 50"/>
        <p:cNvGrpSpPr/>
        <p:nvPr/>
      </p:nvGrpSpPr>
      <p:grpSpPr>
        <a:xfrm>
          <a:off x="0" y="0"/>
          <a:ext cx="0" cy="0"/>
          <a:chOff x="0" y="0"/>
          <a:chExt cx="0" cy="0"/>
        </a:xfrm>
      </p:grpSpPr>
      <p:sp>
        <p:nvSpPr>
          <p:cNvPr id="51" name="Shape 51"/>
          <p:cNvSpPr txBox="1"/>
          <p:nvPr>
            <p:ph idx="1" type="body"/>
          </p:nvPr>
        </p:nvSpPr>
        <p:spPr>
          <a:xfrm>
            <a:off x="1141231" y="5443401"/>
            <a:ext cx="7162801" cy="1414599"/>
          </a:xfrm>
          <a:prstGeom prst="rect">
            <a:avLst/>
          </a:prstGeom>
          <a:noFill/>
          <a:ln>
            <a:noFill/>
          </a:ln>
        </p:spPr>
        <p:txBody>
          <a:bodyPr anchorCtr="0" anchor="t" bIns="91425" lIns="91425" spcFirstLastPara="1" rIns="91425" wrap="square" tIns="91425"/>
          <a:lstStyle>
            <a:lvl1pPr indent="-228600" lvl="0" marL="457200" marR="18288" rtl="0" algn="r">
              <a:spcBef>
                <a:spcPts val="400"/>
              </a:spcBef>
              <a:spcAft>
                <a:spcPts val="0"/>
              </a:spcAft>
              <a:buClr>
                <a:srgbClr val="FFFFFF"/>
              </a:buClr>
              <a:buSzPts val="1400"/>
              <a:buFont typeface="Helvetica Neue"/>
              <a:buNone/>
              <a:defRPr b="0" i="0" sz="1400" u="none" cap="none" strike="noStrike">
                <a:solidFill>
                  <a:srgbClr val="FFFFFF"/>
                </a:solidFill>
                <a:latin typeface="Rambla"/>
                <a:ea typeface="Rambla"/>
                <a:cs typeface="Rambla"/>
                <a:sym typeface="Rambla"/>
              </a:defRPr>
            </a:lvl1pPr>
            <a:lvl2pPr indent="-317500" lvl="1" marL="914400" marR="18288" rtl="0" algn="r">
              <a:spcBef>
                <a:spcPts val="400"/>
              </a:spcBef>
              <a:spcAft>
                <a:spcPts val="0"/>
              </a:spcAft>
              <a:buClr>
                <a:srgbClr val="FFFFFF"/>
              </a:buClr>
              <a:buSzPts val="1400"/>
              <a:buFont typeface="Helvetica Neue"/>
              <a:buChar char="◦"/>
              <a:defRPr b="0" i="0" sz="1400" u="none" cap="none" strike="noStrike">
                <a:solidFill>
                  <a:srgbClr val="FFFFFF"/>
                </a:solidFill>
                <a:latin typeface="Rambla"/>
                <a:ea typeface="Rambla"/>
                <a:cs typeface="Rambla"/>
                <a:sym typeface="Rambla"/>
              </a:defRPr>
            </a:lvl2pPr>
            <a:lvl3pPr indent="-317500" lvl="2" marL="1371600" marR="18288" rtl="0" algn="r">
              <a:spcBef>
                <a:spcPts val="400"/>
              </a:spcBef>
              <a:spcAft>
                <a:spcPts val="0"/>
              </a:spcAft>
              <a:buClr>
                <a:srgbClr val="FFFFFF"/>
              </a:buClr>
              <a:buSzPts val="1400"/>
              <a:buFont typeface="Helvetica Neue"/>
              <a:buChar char="●"/>
              <a:defRPr b="0" i="0" sz="1400" u="none" cap="none" strike="noStrike">
                <a:solidFill>
                  <a:srgbClr val="FFFFFF"/>
                </a:solidFill>
                <a:latin typeface="Rambla"/>
                <a:ea typeface="Rambla"/>
                <a:cs typeface="Rambla"/>
                <a:sym typeface="Rambla"/>
              </a:defRPr>
            </a:lvl3pPr>
            <a:lvl4pPr indent="-317500" lvl="3" marL="1828800" marR="18288" rtl="0" algn="r">
              <a:spcBef>
                <a:spcPts val="400"/>
              </a:spcBef>
              <a:spcAft>
                <a:spcPts val="0"/>
              </a:spcAft>
              <a:buClr>
                <a:srgbClr val="FFFFFF"/>
              </a:buClr>
              <a:buSzPts val="1400"/>
              <a:buFont typeface="Helvetica Neue"/>
              <a:buChar char="●"/>
              <a:defRPr b="0" i="0" sz="1400" u="none" cap="none" strike="noStrike">
                <a:solidFill>
                  <a:srgbClr val="FFFFFF"/>
                </a:solidFill>
                <a:latin typeface="Rambla"/>
                <a:ea typeface="Rambla"/>
                <a:cs typeface="Rambla"/>
                <a:sym typeface="Rambla"/>
              </a:defRPr>
            </a:lvl4pPr>
            <a:lvl5pPr indent="-317500" lvl="4" marL="2286000" marR="18288" rtl="0" algn="r">
              <a:spcBef>
                <a:spcPts val="400"/>
              </a:spcBef>
              <a:spcAft>
                <a:spcPts val="0"/>
              </a:spcAft>
              <a:buClr>
                <a:srgbClr val="FFFFFF"/>
              </a:buClr>
              <a:buSzPts val="1400"/>
              <a:buFont typeface="Helvetica Neue"/>
              <a:buChar char="●"/>
              <a:defRPr b="0" i="0" sz="1400" u="none" cap="none" strike="noStrike">
                <a:solidFill>
                  <a:srgbClr val="FFFFFF"/>
                </a:solidFill>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52" name="Shape 52"/>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solidFill>
                  <a:srgbClr val="FFFFFF"/>
                </a:solidFill>
                <a:latin typeface="Rambla"/>
                <a:ea typeface="Rambla"/>
                <a:cs typeface="Rambla"/>
                <a:sym typeface="Rambla"/>
              </a:defRPr>
            </a:lvl1pPr>
            <a:lvl2pPr indent="0" lvl="1" marL="0" marR="0" rtl="0" algn="r">
              <a:spcBef>
                <a:spcPts val="0"/>
              </a:spcBef>
              <a:buNone/>
              <a:defRPr b="0" i="0" sz="1000" u="none" cap="none" strike="noStrike">
                <a:solidFill>
                  <a:srgbClr val="FFFFFF"/>
                </a:solidFill>
                <a:latin typeface="Rambla"/>
                <a:ea typeface="Rambla"/>
                <a:cs typeface="Rambla"/>
                <a:sym typeface="Rambla"/>
              </a:defRPr>
            </a:lvl2pPr>
            <a:lvl3pPr indent="0" lvl="2" marL="0" marR="0" rtl="0" algn="r">
              <a:spcBef>
                <a:spcPts val="0"/>
              </a:spcBef>
              <a:buNone/>
              <a:defRPr b="0" i="0" sz="1000" u="none" cap="none" strike="noStrike">
                <a:solidFill>
                  <a:srgbClr val="FFFFFF"/>
                </a:solidFill>
                <a:latin typeface="Rambla"/>
                <a:ea typeface="Rambla"/>
                <a:cs typeface="Rambla"/>
                <a:sym typeface="Rambla"/>
              </a:defRPr>
            </a:lvl3pPr>
            <a:lvl4pPr indent="0" lvl="3" marL="0" marR="0" rtl="0" algn="r">
              <a:spcBef>
                <a:spcPts val="0"/>
              </a:spcBef>
              <a:buNone/>
              <a:defRPr b="0" i="0" sz="1000" u="none" cap="none" strike="noStrike">
                <a:solidFill>
                  <a:srgbClr val="FFFFFF"/>
                </a:solidFill>
                <a:latin typeface="Rambla"/>
                <a:ea typeface="Rambla"/>
                <a:cs typeface="Rambla"/>
                <a:sym typeface="Rambla"/>
              </a:defRPr>
            </a:lvl4pPr>
            <a:lvl5pPr indent="0" lvl="4" marL="0" marR="0" rtl="0" algn="r">
              <a:spcBef>
                <a:spcPts val="0"/>
              </a:spcBef>
              <a:buNone/>
              <a:defRPr b="0" i="0" sz="1000" u="none" cap="none" strike="noStrike">
                <a:solidFill>
                  <a:srgbClr val="FFFFFF"/>
                </a:solidFill>
                <a:latin typeface="Rambla"/>
                <a:ea typeface="Rambla"/>
                <a:cs typeface="Rambla"/>
                <a:sym typeface="Rambla"/>
              </a:defRPr>
            </a:lvl5pPr>
            <a:lvl6pPr indent="0" lvl="5" marL="0" marR="0" rtl="0" algn="r">
              <a:spcBef>
                <a:spcPts val="0"/>
              </a:spcBef>
              <a:buNone/>
              <a:defRPr b="0" i="0" sz="1000" u="none" cap="none" strike="noStrike">
                <a:solidFill>
                  <a:srgbClr val="FFFFFF"/>
                </a:solidFill>
                <a:latin typeface="Rambla"/>
                <a:ea typeface="Rambla"/>
                <a:cs typeface="Rambla"/>
                <a:sym typeface="Rambla"/>
              </a:defRPr>
            </a:lvl6pPr>
            <a:lvl7pPr indent="0" lvl="6" marL="0" marR="0" rtl="0" algn="r">
              <a:spcBef>
                <a:spcPts val="0"/>
              </a:spcBef>
              <a:buNone/>
              <a:defRPr b="0" i="0" sz="1000" u="none" cap="none" strike="noStrike">
                <a:solidFill>
                  <a:srgbClr val="FFFFFF"/>
                </a:solidFill>
                <a:latin typeface="Rambla"/>
                <a:ea typeface="Rambla"/>
                <a:cs typeface="Rambla"/>
                <a:sym typeface="Rambla"/>
              </a:defRPr>
            </a:lvl7pPr>
            <a:lvl8pPr indent="0" lvl="7" marL="0" marR="0" rtl="0" algn="r">
              <a:spcBef>
                <a:spcPts val="0"/>
              </a:spcBef>
              <a:buNone/>
              <a:defRPr b="0" i="0" sz="1000" u="none" cap="none" strike="noStrike">
                <a:solidFill>
                  <a:srgbClr val="FFFFFF"/>
                </a:solidFill>
                <a:latin typeface="Rambla"/>
                <a:ea typeface="Rambla"/>
                <a:cs typeface="Rambla"/>
                <a:sym typeface="Rambla"/>
              </a:defRPr>
            </a:lvl8pPr>
            <a:lvl9pPr indent="0" lvl="8" marL="0" marR="0" rtl="0" algn="r">
              <a:spcBef>
                <a:spcPts val="0"/>
              </a:spcBef>
              <a:buNone/>
              <a:defRPr b="0" i="0" sz="1000" u="none" cap="none" strike="noStrike">
                <a:solidFill>
                  <a:srgbClr val="FFFFFF"/>
                </a:solidFill>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a:solidFill>
                <a:srgbClr val="000000"/>
              </a:solidFill>
            </a:endParaRPr>
          </a:p>
        </p:txBody>
      </p:sp>
      <p:sp>
        <p:nvSpPr>
          <p:cNvPr id="53" name="Shape 53"/>
          <p:cNvSpPr txBox="1"/>
          <p:nvPr>
            <p:ph type="title"/>
          </p:nvPr>
        </p:nvSpPr>
        <p:spPr>
          <a:xfrm>
            <a:off x="228600" y="4865122"/>
            <a:ext cx="8075432" cy="57828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3000" u="none" cap="none" strike="noStrike">
                <a:solidFill>
                  <a:srgbClr val="2DA2BF"/>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
        <p:nvSpPr>
          <p:cNvPr id="54" name="Shape 54"/>
          <p:cNvSpPr/>
          <p:nvPr/>
        </p:nvSpPr>
        <p:spPr>
          <a:xfrm>
            <a:off x="8664112" y="4988440"/>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sm" w="sm" type="none"/>
            <a:tailEnd len="sm" w="sm" type="none"/>
          </a:ln>
          <a:effectLst>
            <a:outerShdw blurRad="50800" rotWithShape="0" dir="5400000" dist="25400">
              <a:srgbClr val="000000">
                <a:alpha val="45882"/>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sp>
        <p:nvSpPr>
          <p:cNvPr id="55" name="Shape 55"/>
          <p:cNvSpPr/>
          <p:nvPr/>
        </p:nvSpPr>
        <p:spPr>
          <a:xfrm>
            <a:off x="8477695" y="4988440"/>
            <a:ext cx="182881" cy="228601"/>
          </a:xfrm>
          <a:prstGeom prst="chevron">
            <a:avLst>
              <a:gd fmla="val 50000" name="adj"/>
            </a:avLst>
          </a:prstGeom>
          <a:gradFill>
            <a:gsLst>
              <a:gs pos="0">
                <a:srgbClr val="1589A6"/>
              </a:gs>
              <a:gs pos="72000">
                <a:srgbClr val="4EB8DA"/>
              </a:gs>
              <a:gs pos="100000">
                <a:srgbClr val="7DC3DD"/>
              </a:gs>
            </a:gsLst>
            <a:lin ang="16200000" scaled="0"/>
          </a:gradFill>
          <a:ln cap="rnd" cmpd="sng" w="9525">
            <a:solidFill>
              <a:srgbClr val="21768B"/>
            </a:solidFill>
            <a:prstDash val="solid"/>
            <a:round/>
            <a:headEnd len="sm" w="sm" type="none"/>
            <a:tailEnd len="sm" w="sm" type="none"/>
          </a:ln>
          <a:effectLst>
            <a:outerShdw blurRad="50800" rotWithShape="0" dir="5400000" dist="25400">
              <a:srgbClr val="000000">
                <a:alpha val="45882"/>
              </a:srgbClr>
            </a:outerShdw>
          </a:effectLst>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p:nvPr/>
        </p:nvSpPr>
        <p:spPr>
          <a:xfrm>
            <a:off x="499273" y="5944935"/>
            <a:ext cx="4940625" cy="921078"/>
          </a:xfrm>
          <a:custGeom>
            <a:pathLst>
              <a:path extrusionOk="0" h="21600" w="21600">
                <a:moveTo>
                  <a:pt x="0" y="128"/>
                </a:moveTo>
                <a:lnTo>
                  <a:pt x="21600" y="21600"/>
                </a:lnTo>
                <a:lnTo>
                  <a:pt x="16039" y="21600"/>
                </a:lnTo>
                <a:lnTo>
                  <a:pt x="3" y="0"/>
                </a:lnTo>
              </a:path>
            </a:pathLst>
          </a:custGeom>
          <a:solidFill>
            <a:srgbClr val="9DCADC">
              <a:alpha val="400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latin typeface="Rambla"/>
              <a:ea typeface="Rambla"/>
              <a:cs typeface="Rambla"/>
              <a:sym typeface="Rambla"/>
            </a:endParaRPr>
          </a:p>
        </p:txBody>
      </p:sp>
      <p:sp>
        <p:nvSpPr>
          <p:cNvPr id="7" name="Shape 7"/>
          <p:cNvSpPr/>
          <p:nvPr/>
        </p:nvSpPr>
        <p:spPr>
          <a:xfrm>
            <a:off x="485717" y="5939011"/>
            <a:ext cx="3690452" cy="933451"/>
          </a:xfrm>
          <a:custGeom>
            <a:pathLst>
              <a:path extrusionOk="0" h="21600" w="21600">
                <a:moveTo>
                  <a:pt x="0" y="0"/>
                </a:moveTo>
                <a:lnTo>
                  <a:pt x="21600" y="21490"/>
                </a:lnTo>
                <a:lnTo>
                  <a:pt x="17057" y="21600"/>
                </a:lnTo>
                <a:lnTo>
                  <a:pt x="46" y="147"/>
                </a:lnTo>
              </a:path>
            </a:pathLst>
          </a:cu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1800" u="none" cap="none" strike="noStrike">
              <a:latin typeface="Rambla"/>
              <a:ea typeface="Rambla"/>
              <a:cs typeface="Rambla"/>
              <a:sym typeface="Rambla"/>
            </a:endParaRPr>
          </a:p>
        </p:txBody>
      </p:sp>
      <p:sp>
        <p:nvSpPr>
          <p:cNvPr id="8" name="Shape 8"/>
          <p:cNvSpPr/>
          <p:nvPr/>
        </p:nvSpPr>
        <p:spPr>
          <a:xfrm>
            <a:off x="-6043" y="5791253"/>
            <a:ext cx="3402315" cy="1080869"/>
          </a:xfrm>
          <a:custGeom>
            <a:pathLst>
              <a:path extrusionOk="0" h="21600" w="21600">
                <a:moveTo>
                  <a:pt x="0" y="21600"/>
                </a:moveTo>
                <a:lnTo>
                  <a:pt x="21600" y="21600"/>
                </a:lnTo>
                <a:lnTo>
                  <a:pt x="0" y="0"/>
                </a:lnTo>
                <a:close/>
              </a:path>
            </a:pathLst>
          </a:custGeom>
          <a:blipFill rotWithShape="1">
            <a:blip r:embed="rId1">
              <a:alphaModFix/>
            </a:blip>
            <a:stretch>
              <a:fillRect b="0" l="0" r="0" t="0"/>
            </a:stretch>
          </a:blip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rgbClr val="FFFFFF"/>
              </a:solidFill>
              <a:latin typeface="Rambla"/>
              <a:ea typeface="Rambla"/>
              <a:cs typeface="Rambla"/>
              <a:sym typeface="Rambla"/>
            </a:endParaRPr>
          </a:p>
        </p:txBody>
      </p:sp>
      <p:cxnSp>
        <p:nvCxnSpPr>
          <p:cNvPr id="9" name="Shape 9"/>
          <p:cNvCxnSpPr/>
          <p:nvPr/>
        </p:nvCxnSpPr>
        <p:spPr>
          <a:xfrm>
            <a:off x="-9237" y="5787736"/>
            <a:ext cx="3405510" cy="1084385"/>
          </a:xfrm>
          <a:prstGeom prst="straightConnector1">
            <a:avLst/>
          </a:prstGeom>
          <a:noFill/>
          <a:ln cap="flat" cmpd="sng" w="12050">
            <a:solidFill>
              <a:srgbClr val="5699AD"/>
            </a:solidFill>
            <a:prstDash val="solid"/>
            <a:miter lim="8000"/>
            <a:headEnd len="sm" w="sm" type="none"/>
            <a:tailEnd len="sm" w="sm" type="none"/>
          </a:ln>
        </p:spPr>
      </p:cxnSp>
      <p:sp>
        <p:nvSpPr>
          <p:cNvPr id="10" name="Shape 10"/>
          <p:cNvSpPr txBox="1"/>
          <p:nvPr>
            <p:ph idx="1" type="body"/>
          </p:nvPr>
        </p:nvSpPr>
        <p:spPr>
          <a:xfrm>
            <a:off x="457200" y="1481327"/>
            <a:ext cx="8229600" cy="5376674"/>
          </a:xfrm>
          <a:prstGeom prst="rect">
            <a:avLst/>
          </a:prstGeom>
          <a:noFill/>
          <a:ln>
            <a:noFill/>
          </a:ln>
        </p:spPr>
        <p:txBody>
          <a:bodyPr anchorCtr="0" anchor="t" bIns="91425" lIns="91425" spcFirstLastPara="1" rIns="91425" wrap="square" tIns="91425"/>
          <a:lstStyle>
            <a:lvl1pPr indent="-345186" lvl="0" marL="457200" marR="0" rtl="0" algn="l">
              <a:spcBef>
                <a:spcPts val="400"/>
              </a:spcBef>
              <a:spcAft>
                <a:spcPts val="0"/>
              </a:spcAft>
              <a:buClr>
                <a:srgbClr val="2DA2BF"/>
              </a:buClr>
              <a:buSzPts val="1836"/>
              <a:buFont typeface="Helvetica Neue"/>
              <a:buChar char="•"/>
              <a:defRPr b="0" i="0" sz="2700" u="none" cap="none" strike="noStrike">
                <a:latin typeface="Rambla"/>
                <a:ea typeface="Rambla"/>
                <a:cs typeface="Rambla"/>
                <a:sym typeface="Rambla"/>
              </a:defRPr>
            </a:lvl1pPr>
            <a:lvl2pPr indent="-400050" lvl="1" marL="914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2pPr>
            <a:lvl3pPr indent="-400050" lvl="2" marL="1371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3pPr>
            <a:lvl4pPr indent="-400050" lvl="3" marL="1828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4pPr>
            <a:lvl5pPr indent="-400050" lvl="4" marL="22860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5pPr>
            <a:lvl6pPr indent="-400050" lvl="5" marL="27432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6pPr>
            <a:lvl7pPr indent="-400050" lvl="6" marL="32004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7pPr>
            <a:lvl8pPr indent="-400050" lvl="7" marL="36576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8pPr>
            <a:lvl9pPr indent="-400050" lvl="8" marL="4114800" marR="0" rtl="0" algn="l">
              <a:spcBef>
                <a:spcPts val="400"/>
              </a:spcBef>
              <a:spcAft>
                <a:spcPts val="0"/>
              </a:spcAft>
              <a:buClr>
                <a:srgbClr val="2DA2BF"/>
              </a:buClr>
              <a:buSzPts val="2700"/>
              <a:buFont typeface="Helvetica Neue"/>
              <a:buChar char="◾"/>
              <a:defRPr b="0" i="0" sz="2700" u="none" cap="none" strike="noStrike">
                <a:latin typeface="Rambla"/>
                <a:ea typeface="Rambla"/>
                <a:cs typeface="Rambla"/>
                <a:sym typeface="Rambla"/>
              </a:defRPr>
            </a:lvl9pPr>
          </a:lstStyle>
          <a:p/>
        </p:txBody>
      </p:sp>
      <p:sp>
        <p:nvSpPr>
          <p:cNvPr id="11" name="Shape 11"/>
          <p:cNvSpPr txBox="1"/>
          <p:nvPr>
            <p:ph idx="12" type="sldNum"/>
          </p:nvPr>
        </p:nvSpPr>
        <p:spPr>
          <a:xfrm>
            <a:off x="8647272" y="6521737"/>
            <a:ext cx="365761" cy="251332"/>
          </a:xfrm>
          <a:prstGeom prst="rect">
            <a:avLst/>
          </a:prstGeom>
          <a:noFill/>
          <a:ln>
            <a:noFill/>
          </a:ln>
        </p:spPr>
        <p:txBody>
          <a:bodyPr anchorCtr="0" anchor="b" bIns="45700" lIns="45700" spcFirstLastPara="1" rIns="45700" wrap="square" tIns="45700">
            <a:noAutofit/>
          </a:bodyPr>
          <a:lstStyle>
            <a:lvl1pPr indent="0" lvl="0" marL="0" marR="0" rtl="0" algn="r">
              <a:spcBef>
                <a:spcPts val="0"/>
              </a:spcBef>
              <a:buNone/>
              <a:defRPr b="0" i="0" sz="1000" u="none" cap="none" strike="noStrike">
                <a:latin typeface="Rambla"/>
                <a:ea typeface="Rambla"/>
                <a:cs typeface="Rambla"/>
                <a:sym typeface="Rambla"/>
              </a:defRPr>
            </a:lvl1pPr>
            <a:lvl2pPr indent="0" lvl="1" marL="0" marR="0" rtl="0" algn="r">
              <a:spcBef>
                <a:spcPts val="0"/>
              </a:spcBef>
              <a:buNone/>
              <a:defRPr b="0" i="0" sz="1000" u="none" cap="none" strike="noStrike">
                <a:latin typeface="Rambla"/>
                <a:ea typeface="Rambla"/>
                <a:cs typeface="Rambla"/>
                <a:sym typeface="Rambla"/>
              </a:defRPr>
            </a:lvl2pPr>
            <a:lvl3pPr indent="0" lvl="2" marL="0" marR="0" rtl="0" algn="r">
              <a:spcBef>
                <a:spcPts val="0"/>
              </a:spcBef>
              <a:buNone/>
              <a:defRPr b="0" i="0" sz="1000" u="none" cap="none" strike="noStrike">
                <a:latin typeface="Rambla"/>
                <a:ea typeface="Rambla"/>
                <a:cs typeface="Rambla"/>
                <a:sym typeface="Rambla"/>
              </a:defRPr>
            </a:lvl3pPr>
            <a:lvl4pPr indent="0" lvl="3" marL="0" marR="0" rtl="0" algn="r">
              <a:spcBef>
                <a:spcPts val="0"/>
              </a:spcBef>
              <a:buNone/>
              <a:defRPr b="0" i="0" sz="1000" u="none" cap="none" strike="noStrike">
                <a:latin typeface="Rambla"/>
                <a:ea typeface="Rambla"/>
                <a:cs typeface="Rambla"/>
                <a:sym typeface="Rambla"/>
              </a:defRPr>
            </a:lvl4pPr>
            <a:lvl5pPr indent="0" lvl="4" marL="0" marR="0" rtl="0" algn="r">
              <a:spcBef>
                <a:spcPts val="0"/>
              </a:spcBef>
              <a:buNone/>
              <a:defRPr b="0" i="0" sz="1000" u="none" cap="none" strike="noStrike">
                <a:latin typeface="Rambla"/>
                <a:ea typeface="Rambla"/>
                <a:cs typeface="Rambla"/>
                <a:sym typeface="Rambla"/>
              </a:defRPr>
            </a:lvl5pPr>
            <a:lvl6pPr indent="0" lvl="5" marL="0" marR="0" rtl="0" algn="r">
              <a:spcBef>
                <a:spcPts val="0"/>
              </a:spcBef>
              <a:buNone/>
              <a:defRPr b="0" i="0" sz="1000" u="none" cap="none" strike="noStrike">
                <a:latin typeface="Rambla"/>
                <a:ea typeface="Rambla"/>
                <a:cs typeface="Rambla"/>
                <a:sym typeface="Rambla"/>
              </a:defRPr>
            </a:lvl6pPr>
            <a:lvl7pPr indent="0" lvl="6" marL="0" marR="0" rtl="0" algn="r">
              <a:spcBef>
                <a:spcPts val="0"/>
              </a:spcBef>
              <a:buNone/>
              <a:defRPr b="0" i="0" sz="1000" u="none" cap="none" strike="noStrike">
                <a:latin typeface="Rambla"/>
                <a:ea typeface="Rambla"/>
                <a:cs typeface="Rambla"/>
                <a:sym typeface="Rambla"/>
              </a:defRPr>
            </a:lvl7pPr>
            <a:lvl8pPr indent="0" lvl="7" marL="0" marR="0" rtl="0" algn="r">
              <a:spcBef>
                <a:spcPts val="0"/>
              </a:spcBef>
              <a:buNone/>
              <a:defRPr b="0" i="0" sz="1000" u="none" cap="none" strike="noStrike">
                <a:latin typeface="Rambla"/>
                <a:ea typeface="Rambla"/>
                <a:cs typeface="Rambla"/>
                <a:sym typeface="Rambla"/>
              </a:defRPr>
            </a:lvl8pPr>
            <a:lvl9pPr indent="0" lvl="8" marL="0" marR="0" rtl="0" algn="r">
              <a:spcBef>
                <a:spcPts val="0"/>
              </a:spcBef>
              <a:buNone/>
              <a:defRPr b="0" i="0" sz="1000" u="none" cap="none" strike="noStrike">
                <a:latin typeface="Rambla"/>
                <a:ea typeface="Rambla"/>
                <a:cs typeface="Rambla"/>
                <a:sym typeface="Rambla"/>
              </a:defRPr>
            </a:lvl9pPr>
          </a:lstStyle>
          <a:p>
            <a:pPr indent="0" lvl="0" marL="0">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12" name="Shape 12"/>
          <p:cNvSpPr txBox="1"/>
          <p:nvPr>
            <p:ph type="title"/>
          </p:nvPr>
        </p:nvSpPr>
        <p:spPr>
          <a:xfrm>
            <a:off x="457200" y="210947"/>
            <a:ext cx="8229600" cy="127038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1pPr>
            <a:lvl2pPr lvl="1"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2pPr>
            <a:lvl3pPr lvl="2"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3pPr>
            <a:lvl4pPr lvl="3"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4pPr>
            <a:lvl5pPr lvl="4"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5pPr>
            <a:lvl6pPr lvl="5"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6pPr>
            <a:lvl7pPr lvl="6"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7pPr>
            <a:lvl8pPr lvl="7"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8pPr>
            <a:lvl9pPr lvl="8" marR="0" rtl="0" algn="l">
              <a:spcBef>
                <a:spcPts val="0"/>
              </a:spcBef>
              <a:spcAft>
                <a:spcPts val="0"/>
              </a:spcAft>
              <a:buSzPts val="1400"/>
              <a:buNone/>
              <a:defRPr b="1" i="0" sz="4100" u="none" cap="none" strike="noStrike">
                <a:solidFill>
                  <a:srgbClr val="464646"/>
                </a:solidFill>
                <a:latin typeface="Rambla"/>
                <a:ea typeface="Rambla"/>
                <a:cs typeface="Rambla"/>
                <a:sym typeface="Rambla"/>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1158980" y="4893910"/>
            <a:ext cx="7772401" cy="1829762"/>
          </a:xfrm>
          <a:prstGeom prst="rect">
            <a:avLst/>
          </a:prstGeom>
          <a:noFill/>
          <a:ln>
            <a:noFill/>
          </a:ln>
        </p:spPr>
        <p:txBody>
          <a:bodyPr anchorCtr="0" anchor="b" bIns="45700" lIns="45700" spcFirstLastPara="1" rIns="45700" wrap="square" tIns="45700">
            <a:noAutofit/>
          </a:bodyPr>
          <a:lstStyle/>
          <a:p>
            <a:pPr indent="0" lvl="0" marL="0" marR="0" rtl="0" algn="r">
              <a:spcBef>
                <a:spcPts val="0"/>
              </a:spcBef>
              <a:spcAft>
                <a:spcPts val="0"/>
              </a:spcAft>
              <a:buNone/>
            </a:pPr>
            <a:r>
              <a:rPr b="1" i="0" lang="en-US" sz="4800" u="none" cap="none" strike="noStrike">
                <a:solidFill>
                  <a:srgbClr val="464646"/>
                </a:solidFill>
                <a:latin typeface="Rambla"/>
                <a:ea typeface="Rambla"/>
                <a:cs typeface="Rambla"/>
                <a:sym typeface="Rambla"/>
              </a:rPr>
              <a:t>Interview Preparation</a:t>
            </a:r>
            <a:endParaRPr/>
          </a:p>
        </p:txBody>
      </p:sp>
      <p:pic>
        <p:nvPicPr>
          <p:cNvPr id="69" name="Shape 69"/>
          <p:cNvPicPr preferRelativeResize="0"/>
          <p:nvPr/>
        </p:nvPicPr>
        <p:blipFill rotWithShape="1">
          <a:blip r:embed="rId3">
            <a:alphaModFix/>
          </a:blip>
          <a:srcRect b="0" l="0" r="0" t="0"/>
          <a:stretch/>
        </p:blipFill>
        <p:spPr>
          <a:xfrm>
            <a:off x="76200" y="76200"/>
            <a:ext cx="8991600" cy="49641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idx="1" type="body"/>
          </p:nvPr>
        </p:nvSpPr>
        <p:spPr>
          <a:xfrm>
            <a:off x="457200" y="9905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The interview starts when you get the call</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write everything down</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send an email to confirm details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visit the site to time the drive</a:t>
            </a:r>
            <a:endParaRPr b="0" i="0" sz="23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They interview you, YOU interview THEM!</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be sure this is a good fit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 calcmode="lin" valueType="num">
                                      <p:cBhvr additive="base">
                                        <p:cTn dur="1000"/>
                                        <p:tgtEl>
                                          <p:spTgt spid="12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 calcmode="lin" valueType="num">
                                      <p:cBhvr additive="base">
                                        <p:cTn dur="1000"/>
                                        <p:tgtEl>
                                          <p:spTgt spid="12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 calcmode="lin" valueType="num">
                                      <p:cBhvr additive="base">
                                        <p:cTn dur="1000"/>
                                        <p:tgtEl>
                                          <p:spTgt spid="12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 calcmode="lin" valueType="num">
                                      <p:cBhvr additive="base">
                                        <p:cTn dur="1000"/>
                                        <p:tgtEl>
                                          <p:spTgt spid="12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 calcmode="lin" valueType="num">
                                      <p:cBhvr additive="base">
                                        <p:cTn dur="1000"/>
                                        <p:tgtEl>
                                          <p:spTgt spid="12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anim calcmode="lin" valueType="num">
                                      <p:cBhvr additive="base">
                                        <p:cTn dur="1000"/>
                                        <p:tgtEl>
                                          <p:spTgt spid="12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idx="1" type="body"/>
          </p:nvPr>
        </p:nvSpPr>
        <p:spPr>
          <a:xfrm>
            <a:off x="457200" y="12191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Ask the person scheduling the interview about dress code, for example:</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How will the interview participants likely be dressed?</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How do people usually dress for meetings?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How will the hiring manager be dressed?</a:t>
            </a:r>
            <a:endParaRPr b="0" i="0" sz="23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Dress at least as well as the best dressed person in the room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1000"/>
                                        <p:tgtEl>
                                          <p:spTgt spid="12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 calcmode="lin" valueType="num">
                                      <p:cBhvr additive="base">
                                        <p:cTn dur="1000"/>
                                        <p:tgtEl>
                                          <p:spTgt spid="12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 calcmode="lin" valueType="num">
                                      <p:cBhvr additive="base">
                                        <p:cTn dur="1000"/>
                                        <p:tgtEl>
                                          <p:spTgt spid="12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 calcmode="lin" valueType="num">
                                      <p:cBhvr additive="base">
                                        <p:cTn dur="1000"/>
                                        <p:tgtEl>
                                          <p:spTgt spid="12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 calcmode="lin" valueType="num">
                                      <p:cBhvr additive="base">
                                        <p:cTn dur="1000"/>
                                        <p:tgtEl>
                                          <p:spTgt spid="12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457200" y="9905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Treat every interaction with company representatives as part of the interview</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phone, security, reception, parking attendant</a:t>
            </a:r>
            <a:endParaRPr b="0" i="0" sz="23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Be warm, respectful, and relentlessly positive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sng" cap="none" strike="noStrike">
                <a:latin typeface="Rambla"/>
                <a:ea typeface="Rambla"/>
                <a:cs typeface="Rambla"/>
                <a:sym typeface="Rambla"/>
              </a:rPr>
              <a:t>Absolutely no complaining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 calcmode="lin" valueType="num">
                                      <p:cBhvr additive="base">
                                        <p:cTn dur="1000"/>
                                        <p:tgtEl>
                                          <p:spTgt spid="13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 calcmode="lin" valueType="num">
                                      <p:cBhvr additive="base">
                                        <p:cTn dur="1000"/>
                                        <p:tgtEl>
                                          <p:spTgt spid="13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 calcmode="lin" valueType="num">
                                      <p:cBhvr additive="base">
                                        <p:cTn dur="1000"/>
                                        <p:tgtEl>
                                          <p:spTgt spid="13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 calcmode="lin" valueType="num">
                                      <p:cBhvr additive="base">
                                        <p:cTn dur="1000"/>
                                        <p:tgtEl>
                                          <p:spTgt spid="13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idx="1" type="body"/>
          </p:nvPr>
        </p:nvSpPr>
        <p:spPr>
          <a:xfrm>
            <a:off x="457200" y="11429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Enter the interview confident that you have a right to be there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Greet everyone with your name and a firm handshake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Sit up straight, don’t fidget</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Use deep breathing to control your nerves</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Make comfortable eye contact</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With a panel, scan the group as you speak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500"/>
                                        <p:tgtEl>
                                          <p:spTgt spid="1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500"/>
                                        <p:tgtEl>
                                          <p:spTgt spid="1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500"/>
                                        <p:tgtEl>
                                          <p:spTgt spid="1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 calcmode="lin" valueType="num">
                                      <p:cBhvr additive="base">
                                        <p:cTn dur="500"/>
                                        <p:tgtEl>
                                          <p:spTgt spid="13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 calcmode="lin" valueType="num">
                                      <p:cBhvr additive="base">
                                        <p:cTn dur="500"/>
                                        <p:tgtEl>
                                          <p:spTgt spid="13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 calcmode="lin" valueType="num">
                                      <p:cBhvr additive="base">
                                        <p:cTn dur="500"/>
                                        <p:tgtEl>
                                          <p:spTgt spid="13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513641" y="4876800"/>
            <a:ext cx="8229601" cy="1143000"/>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rPr b="1" i="0" lang="en-US" sz="4100" u="none" cap="none" strike="noStrike">
                <a:solidFill>
                  <a:srgbClr val="464646"/>
                </a:solidFill>
                <a:latin typeface="Rambla"/>
                <a:ea typeface="Rambla"/>
                <a:cs typeface="Rambla"/>
                <a:sym typeface="Rambla"/>
              </a:rPr>
              <a:t>Answering Questions</a:t>
            </a:r>
            <a:endParaRPr/>
          </a:p>
        </p:txBody>
      </p:sp>
      <p:pic>
        <p:nvPicPr>
          <p:cNvPr id="141" name="Shape 141"/>
          <p:cNvPicPr preferRelativeResize="0"/>
          <p:nvPr/>
        </p:nvPicPr>
        <p:blipFill rotWithShape="1">
          <a:blip r:embed="rId3">
            <a:alphaModFix/>
          </a:blip>
          <a:srcRect b="0" l="0" r="0" t="0"/>
          <a:stretch/>
        </p:blipFill>
        <p:spPr>
          <a:xfrm>
            <a:off x="1728291" y="762000"/>
            <a:ext cx="5800301" cy="388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 type="body"/>
          </p:nvPr>
        </p:nvSpPr>
        <p:spPr>
          <a:xfrm>
            <a:off x="457200" y="10667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Technical Questions</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confirm knowledge, skills, abilities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connect competencies to your own work experience</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what you know</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systems, programs, languages, applications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laws, regulations, requirements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
                                        <p:tgtEl>
                                          <p:spTgt spid="14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
                                        <p:tgtEl>
                                          <p:spTgt spid="14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500"/>
                                        <p:tgtEl>
                                          <p:spTgt spid="14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500"/>
                                        <p:tgtEl>
                                          <p:spTgt spid="1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 calcmode="lin" valueType="num">
                                      <p:cBhvr additive="base">
                                        <p:cTn dur="500"/>
                                        <p:tgtEl>
                                          <p:spTgt spid="14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 calcmode="lin" valueType="num">
                                      <p:cBhvr additive="base">
                                        <p:cTn dur="500"/>
                                        <p:tgtEl>
                                          <p:spTgt spid="14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idx="1" type="body"/>
          </p:nvPr>
        </p:nvSpPr>
        <p:spPr>
          <a:xfrm>
            <a:off x="457200" y="10667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Personal Questions</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Tell me about yourself</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Why did you leave your last job?</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What is your worst trait?</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How many ways can you use a pencil?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 calcmode="lin" valueType="num">
                                      <p:cBhvr additive="base">
                                        <p:cTn dur="500"/>
                                        <p:tgtEl>
                                          <p:spTgt spid="15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 calcmode="lin" valueType="num">
                                      <p:cBhvr additive="base">
                                        <p:cTn dur="500"/>
                                        <p:tgtEl>
                                          <p:spTgt spid="15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 calcmode="lin" valueType="num">
                                      <p:cBhvr additive="base">
                                        <p:cTn dur="500"/>
                                        <p:tgtEl>
                                          <p:spTgt spid="15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 calcmode="lin" valueType="num">
                                      <p:cBhvr additive="base">
                                        <p:cTn dur="500"/>
                                        <p:tgtEl>
                                          <p:spTgt spid="15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anim calcmode="lin" valueType="num">
                                      <p:cBhvr additive="base">
                                        <p:cTn dur="500"/>
                                        <p:tgtEl>
                                          <p:spTgt spid="15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idx="1" type="body"/>
          </p:nvPr>
        </p:nvSpPr>
        <p:spPr>
          <a:xfrm>
            <a:off x="457200" y="11429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Behavior-based questions</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provide an opportunity for you to show how you dealt with actual situations in the workplace</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use S.O.A.R. stories to provide specific details that engage the interviewer and create a memorable image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 calcmode="lin" valueType="num">
                                      <p:cBhvr additive="base">
                                        <p:cTn dur="500"/>
                                        <p:tgtEl>
                                          <p:spTgt spid="15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 calcmode="lin" valueType="num">
                                      <p:cBhvr additive="base">
                                        <p:cTn dur="500"/>
                                        <p:tgtEl>
                                          <p:spTgt spid="15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anim calcmode="lin" valueType="num">
                                      <p:cBhvr additive="base">
                                        <p:cTn dur="500"/>
                                        <p:tgtEl>
                                          <p:spTgt spid="15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idx="1" type="body"/>
          </p:nvPr>
        </p:nvSpPr>
        <p:spPr>
          <a:xfrm>
            <a:off x="457200" y="9905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When an interviewer fails to ask what you need to answer:</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answer it anyway:</a:t>
            </a:r>
            <a:endParaRPr b="0" i="0" sz="2300" u="none" cap="none" strike="noStrike">
              <a:latin typeface="Rambla"/>
              <a:ea typeface="Rambla"/>
              <a:cs typeface="Rambla"/>
              <a:sym typeface="Rambla"/>
            </a:endParaRPr>
          </a:p>
          <a:p>
            <a:pPr indent="-228600" lvl="2" marL="859536" marR="0" rtl="0" algn="l">
              <a:spcBef>
                <a:spcPts val="300"/>
              </a:spcBef>
              <a:spcAft>
                <a:spcPts val="0"/>
              </a:spcAft>
              <a:buClr>
                <a:srgbClr val="DA1F28"/>
              </a:buClr>
              <a:buSzPts val="2100"/>
              <a:buFont typeface="Helvetica Neue"/>
              <a:buChar char="●"/>
            </a:pPr>
            <a:r>
              <a:rPr b="0" i="0" lang="en-US" sz="2100" u="none" cap="none" strike="noStrike">
                <a:latin typeface="Rambla"/>
                <a:ea typeface="Rambla"/>
                <a:cs typeface="Rambla"/>
                <a:sym typeface="Rambla"/>
              </a:rPr>
              <a:t>You know, that reminds me of a situation when my ability diffuse a potentially volatile situation came in handy…may I tell you about that?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Questions to ask Interviewers</a:t>
            </a:r>
            <a:endParaRPr/>
          </a:p>
        </p:txBody>
      </p:sp>
      <p:pic>
        <p:nvPicPr>
          <p:cNvPr id="167" name="Shape 167"/>
          <p:cNvPicPr preferRelativeResize="0"/>
          <p:nvPr/>
        </p:nvPicPr>
        <p:blipFill rotWithShape="1">
          <a:blip r:embed="rId3">
            <a:alphaModFix/>
          </a:blip>
          <a:srcRect b="0" l="0" r="0" t="0"/>
          <a:stretch/>
        </p:blipFill>
        <p:spPr>
          <a:xfrm>
            <a:off x="685800" y="1600200"/>
            <a:ext cx="7283450" cy="40955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1" type="body"/>
          </p:nvPr>
        </p:nvSpPr>
        <p:spPr>
          <a:xfrm>
            <a:off x="1152967" y="1437384"/>
            <a:ext cx="8229601"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Conduct company research</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Attitude, physical appearance and environmental management</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Answering behavioral questions</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Questions to ask interviewers</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Practice to build confidence and competence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Evaluating your performance post interview</a:t>
            </a:r>
            <a:endParaRPr/>
          </a:p>
        </p:txBody>
      </p:sp>
      <p:sp>
        <p:nvSpPr>
          <p:cNvPr id="75" name="Shape 75"/>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Agenda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 calcmode="lin" valueType="num">
                                      <p:cBhvr additive="base">
                                        <p:cTn dur="1000"/>
                                        <p:tgtEl>
                                          <p:spTgt spid="7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 calcmode="lin" valueType="num">
                                      <p:cBhvr additive="base">
                                        <p:cTn dur="1000"/>
                                        <p:tgtEl>
                                          <p:spTgt spid="7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 calcmode="lin" valueType="num">
                                      <p:cBhvr additive="base">
                                        <p:cTn dur="1000"/>
                                        <p:tgtEl>
                                          <p:spTgt spid="7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 calcmode="lin" valueType="num">
                                      <p:cBhvr additive="base">
                                        <p:cTn dur="1000"/>
                                        <p:tgtEl>
                                          <p:spTgt spid="7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 calcmode="lin" valueType="num">
                                      <p:cBhvr additive="base">
                                        <p:cTn dur="1000"/>
                                        <p:tgtEl>
                                          <p:spTgt spid="7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 calcmode="lin" valueType="num">
                                      <p:cBhvr additive="base">
                                        <p:cTn dur="1000"/>
                                        <p:tgtEl>
                                          <p:spTgt spid="7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457200" y="10667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The questions you ask say as much about you as the questions you answer</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Make the questions relevant to the organization and the position</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Refer to information you learned through your research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500"/>
                                        <p:tgtEl>
                                          <p:spTgt spid="17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500"/>
                                        <p:tgtEl>
                                          <p:spTgt spid="17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500"/>
                                        <p:tgtEl>
                                          <p:spTgt spid="17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idx="1" type="body"/>
          </p:nvPr>
        </p:nvSpPr>
        <p:spPr>
          <a:xfrm>
            <a:off x="533400" y="11429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Get into groups of 3 people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Interviewer, interviewee and observer</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Use questions provided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rPr b="1" i="0" lang="en-US" sz="4100" u="none" cap="none" strike="noStrike">
                <a:solidFill>
                  <a:srgbClr val="464646"/>
                </a:solidFill>
                <a:latin typeface="Rambla"/>
                <a:ea typeface="Rambla"/>
                <a:cs typeface="Rambla"/>
                <a:sym typeface="Rambla"/>
              </a:rPr>
              <a:t>Practice, Practice, Practice</a:t>
            </a:r>
            <a:endParaRPr/>
          </a:p>
        </p:txBody>
      </p:sp>
      <p:pic>
        <p:nvPicPr>
          <p:cNvPr id="183" name="Shape 183"/>
          <p:cNvPicPr preferRelativeResize="0"/>
          <p:nvPr/>
        </p:nvPicPr>
        <p:blipFill rotWithShape="1">
          <a:blip r:embed="rId3">
            <a:alphaModFix/>
          </a:blip>
          <a:srcRect b="0" l="0" r="0" t="0"/>
          <a:stretch/>
        </p:blipFill>
        <p:spPr>
          <a:xfrm>
            <a:off x="1528762" y="1600200"/>
            <a:ext cx="6086476" cy="4146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idx="1" type="body"/>
          </p:nvPr>
        </p:nvSpPr>
        <p:spPr>
          <a:xfrm>
            <a:off x="457200" y="1481327"/>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What did you learn about the position/company?</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Did you learn anything that confirmed or changed your interest in the position/company?</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Challenges and needs of the company/role</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Next steps: thank you note, follow up email</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Your evaluation of the interview</a:t>
            </a:r>
            <a:endParaRPr/>
          </a:p>
        </p:txBody>
      </p:sp>
      <p:sp>
        <p:nvSpPr>
          <p:cNvPr id="189" name="Shape 189"/>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Post Interview Review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idx="1" type="body"/>
          </p:nvPr>
        </p:nvSpPr>
        <p:spPr>
          <a:xfrm>
            <a:off x="457200" y="1481327"/>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Preparation, Preparation, Preparation</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Learning as much as you can about the organization will help you to craft your stories to the environment</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Be early, breathe deeply, speak slowly</a:t>
            </a:r>
            <a:endParaRPr b="0" i="0" sz="27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You are the expert on YOU! </a:t>
            </a:r>
            <a:endParaRPr/>
          </a:p>
        </p:txBody>
      </p:sp>
      <p:sp>
        <p:nvSpPr>
          <p:cNvPr id="195" name="Shape 195"/>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Final Thoughts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Resources</a:t>
            </a:r>
            <a:endParaRPr/>
          </a:p>
        </p:txBody>
      </p:sp>
      <p:pic>
        <p:nvPicPr>
          <p:cNvPr descr="http://job-interview.net/images/jobinterview_logo.jpg" id="201" name="Shape 201"/>
          <p:cNvPicPr preferRelativeResize="0"/>
          <p:nvPr/>
        </p:nvPicPr>
        <p:blipFill rotWithShape="1">
          <a:blip r:embed="rId3">
            <a:alphaModFix/>
          </a:blip>
          <a:srcRect b="0" l="0" r="0" t="0"/>
          <a:stretch/>
        </p:blipFill>
        <p:spPr>
          <a:xfrm>
            <a:off x="1752600" y="1524000"/>
            <a:ext cx="5029200" cy="1769534"/>
          </a:xfrm>
          <a:prstGeom prst="rect">
            <a:avLst/>
          </a:prstGeom>
          <a:noFill/>
          <a:ln>
            <a:noFill/>
          </a:ln>
        </p:spPr>
      </p:pic>
      <p:sp>
        <p:nvSpPr>
          <p:cNvPr id="202" name="Shape 202"/>
          <p:cNvSpPr/>
          <p:nvPr/>
        </p:nvSpPr>
        <p:spPr>
          <a:xfrm>
            <a:off x="1748970" y="3436180"/>
            <a:ext cx="6553201" cy="559456"/>
          </a:xfrm>
          <a:prstGeom prst="rect">
            <a:avLst/>
          </a:prstGeom>
          <a:noFill/>
          <a:ln>
            <a:noFill/>
          </a:ln>
        </p:spPr>
        <p:txBody>
          <a:bodyPr anchorCtr="0" anchor="t" bIns="45700" lIns="45700" spcFirstLastPara="1" rIns="45700" wrap="square" tIns="45700">
            <a:noAutofit/>
          </a:bodyPr>
          <a:lstStyle/>
          <a:p>
            <a:pPr indent="0" lvl="0" marL="0" marR="0" rtl="0" algn="l">
              <a:spcBef>
                <a:spcPts val="0"/>
              </a:spcBef>
              <a:spcAft>
                <a:spcPts val="0"/>
              </a:spcAft>
              <a:buNone/>
            </a:pPr>
            <a:r>
              <a:rPr b="0" i="0" lang="en-US" sz="2800" u="none" cap="none" strike="noStrike">
                <a:latin typeface="Rambla"/>
                <a:ea typeface="Rambla"/>
                <a:cs typeface="Rambla"/>
                <a:sym typeface="Rambla"/>
              </a:rPr>
              <a:t>Complete interview guide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idx="1" type="body"/>
          </p:nvPr>
        </p:nvSpPr>
        <p:spPr>
          <a:xfrm>
            <a:off x="457200" y="1481327"/>
            <a:ext cx="8229600" cy="4525964"/>
          </a:xfrm>
          <a:prstGeom prst="rect">
            <a:avLst/>
          </a:prstGeom>
          <a:noFill/>
          <a:ln>
            <a:noFill/>
          </a:ln>
        </p:spPr>
        <p:txBody>
          <a:bodyPr anchorCtr="0" anchor="t" bIns="45700" lIns="45700" spcFirstLastPara="1" rIns="45700" wrap="square" tIns="45700">
            <a:noAutofit/>
          </a:bodyPr>
          <a:lstStyle/>
          <a:p>
            <a:pPr indent="109728" lvl="0" marL="0" marR="0" rtl="0" algn="l">
              <a:spcBef>
                <a:spcPts val="0"/>
              </a:spcBef>
              <a:spcAft>
                <a:spcPts val="0"/>
              </a:spcAft>
              <a:buClr>
                <a:srgbClr val="2DA2BF"/>
              </a:buClr>
              <a:buSzPts val="2700"/>
              <a:buFont typeface="Helvetica Neue"/>
              <a:buNone/>
            </a:pPr>
            <a:r>
              <a:rPr b="0" i="0" lang="en-US" sz="2700" u="none" cap="none" strike="noStrike">
                <a:latin typeface="Rambla"/>
                <a:ea typeface="Rambla"/>
                <a:cs typeface="Rambla"/>
                <a:sym typeface="Rambla"/>
              </a:rPr>
              <a:t>Your hard work paid off and you’ve landed an interview!</a:t>
            </a:r>
            <a:endParaRPr b="0" i="0" sz="2700" u="none" cap="none" strike="noStrike">
              <a:latin typeface="Rambla"/>
              <a:ea typeface="Rambla"/>
              <a:cs typeface="Rambla"/>
              <a:sym typeface="Rambla"/>
            </a:endParaRPr>
          </a:p>
          <a:p>
            <a:pPr indent="109728" lvl="0" marL="0" marR="0" rtl="0" algn="l">
              <a:spcBef>
                <a:spcPts val="400"/>
              </a:spcBef>
              <a:spcAft>
                <a:spcPts val="0"/>
              </a:spcAft>
              <a:buClr>
                <a:srgbClr val="2DA2BF"/>
              </a:buClr>
              <a:buSzPts val="2700"/>
              <a:buFont typeface="Helvetica Neue"/>
              <a:buNone/>
            </a:pPr>
            <a:r>
              <a:t/>
            </a:r>
            <a:endParaRPr b="0" i="0" sz="2700" u="none" cap="none" strike="noStrike">
              <a:latin typeface="Rambla"/>
              <a:ea typeface="Rambla"/>
              <a:cs typeface="Rambla"/>
              <a:sym typeface="Rambla"/>
            </a:endParaRPr>
          </a:p>
          <a:p>
            <a:pPr indent="109728" lvl="0" marL="0" marR="0" rtl="0" algn="l">
              <a:spcBef>
                <a:spcPts val="400"/>
              </a:spcBef>
              <a:spcAft>
                <a:spcPts val="0"/>
              </a:spcAft>
              <a:buClr>
                <a:srgbClr val="2DA2BF"/>
              </a:buClr>
              <a:buSzPts val="2700"/>
              <a:buFont typeface="Helvetica Neue"/>
              <a:buNone/>
            </a:pPr>
            <a:r>
              <a:rPr b="0" i="0" lang="en-US" sz="2700" u="none" cap="none" strike="noStrike">
                <a:latin typeface="Rambla"/>
                <a:ea typeface="Rambla"/>
                <a:cs typeface="Rambla"/>
                <a:sym typeface="Rambla"/>
              </a:rPr>
              <a:t>Now, you will benefit from spending several hours in preparation for your interview.</a:t>
            </a:r>
            <a:endParaRPr/>
          </a:p>
        </p:txBody>
      </p:sp>
      <p:sp>
        <p:nvSpPr>
          <p:cNvPr id="81" name="Shape 81"/>
          <p:cNvSpPr txBox="1"/>
          <p:nvPr>
            <p:ph type="title"/>
          </p:nvPr>
        </p:nvSpPr>
        <p:spPr>
          <a:xfrm>
            <a:off x="457200" y="274637"/>
            <a:ext cx="8229600" cy="1143001"/>
          </a:xfrm>
          <a:prstGeom prst="rect">
            <a:avLst/>
          </a:prstGeom>
          <a:no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rPr b="1" i="0" lang="en-US" sz="4100" u="none" cap="none" strike="noStrike">
                <a:solidFill>
                  <a:srgbClr val="464646"/>
                </a:solidFill>
                <a:latin typeface="Rambla"/>
                <a:ea typeface="Rambla"/>
                <a:cs typeface="Rambla"/>
                <a:sym typeface="Rambla"/>
              </a:rPr>
              <a:t>Congratulations!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Shape 86"/>
          <p:cNvPicPr preferRelativeResize="0"/>
          <p:nvPr/>
        </p:nvPicPr>
        <p:blipFill rotWithShape="1">
          <a:blip r:embed="rId3">
            <a:alphaModFix/>
          </a:blip>
          <a:srcRect b="0" l="0" r="0" t="0"/>
          <a:stretch/>
        </p:blipFill>
        <p:spPr>
          <a:xfrm>
            <a:off x="5334000" y="715569"/>
            <a:ext cx="3267289" cy="5318530"/>
          </a:xfrm>
          <a:prstGeom prst="rect">
            <a:avLst/>
          </a:prstGeom>
          <a:noFill/>
          <a:ln>
            <a:noFill/>
          </a:ln>
        </p:spPr>
      </p:pic>
      <p:pic>
        <p:nvPicPr>
          <p:cNvPr id="87" name="Shape 87"/>
          <p:cNvPicPr preferRelativeResize="0"/>
          <p:nvPr/>
        </p:nvPicPr>
        <p:blipFill rotWithShape="1">
          <a:blip r:embed="rId4">
            <a:alphaModFix/>
          </a:blip>
          <a:srcRect b="0" l="0" r="0" t="0"/>
          <a:stretch/>
        </p:blipFill>
        <p:spPr>
          <a:xfrm>
            <a:off x="1371600" y="3581400"/>
            <a:ext cx="3505200" cy="2452699"/>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838200" y="490602"/>
            <a:ext cx="4038600" cy="29675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533400" y="13716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rPr b="1" i="0" lang="en-US" sz="4100" u="none" cap="none" strike="noStrike">
                <a:solidFill>
                  <a:srgbClr val="464646"/>
                </a:solidFill>
                <a:latin typeface="Rambla"/>
                <a:ea typeface="Rambla"/>
                <a:cs typeface="Rambla"/>
                <a:sym typeface="Rambla"/>
              </a:rPr>
              <a:t>Research</a:t>
            </a:r>
            <a:endParaRPr/>
          </a:p>
        </p:txBody>
      </p:sp>
      <p:pic>
        <p:nvPicPr>
          <p:cNvPr id="94" name="Shape 94"/>
          <p:cNvPicPr preferRelativeResize="0"/>
          <p:nvPr/>
        </p:nvPicPr>
        <p:blipFill rotWithShape="1">
          <a:blip r:embed="rId3">
            <a:alphaModFix/>
          </a:blip>
          <a:srcRect b="0" l="0" r="0" t="0"/>
          <a:stretch/>
        </p:blipFill>
        <p:spPr>
          <a:xfrm>
            <a:off x="1285987" y="2480733"/>
            <a:ext cx="6724426" cy="3572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1" type="body"/>
          </p:nvPr>
        </p:nvSpPr>
        <p:spPr>
          <a:xfrm>
            <a:off x="1273111" y="1059475"/>
            <a:ext cx="8229601"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Company website </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company size, revenue, markets served</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annual report</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backgrounds of key people (check LI profile)</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recent changes</a:t>
            </a:r>
            <a:endParaRPr b="0" i="0" sz="2300" u="none" cap="none" strike="noStrike">
              <a:latin typeface="Rambla"/>
              <a:ea typeface="Rambla"/>
              <a:cs typeface="Rambla"/>
              <a:sym typeface="Rambla"/>
            </a:endParaRPr>
          </a:p>
          <a:p>
            <a:pPr indent="-228600" lvl="2" marL="859536" marR="0" rtl="0" algn="l">
              <a:spcBef>
                <a:spcPts val="300"/>
              </a:spcBef>
              <a:spcAft>
                <a:spcPts val="0"/>
              </a:spcAft>
              <a:buClr>
                <a:srgbClr val="DA1F28"/>
              </a:buClr>
              <a:buSzPts val="2100"/>
              <a:buFont typeface="Helvetica Neue"/>
              <a:buChar char="●"/>
            </a:pPr>
            <a:r>
              <a:rPr b="0" i="0" lang="en-US" sz="2100" u="none" cap="none" strike="noStrike">
                <a:latin typeface="Rambla"/>
                <a:ea typeface="Rambla"/>
                <a:cs typeface="Rambla"/>
                <a:sym typeface="Rambla"/>
              </a:rPr>
              <a:t> M &amp; A </a:t>
            </a:r>
            <a:endParaRPr b="0" i="0" sz="2100" u="none" cap="none" strike="noStrike">
              <a:latin typeface="Rambla"/>
              <a:ea typeface="Rambla"/>
              <a:cs typeface="Rambla"/>
              <a:sym typeface="Rambla"/>
            </a:endParaRPr>
          </a:p>
          <a:p>
            <a:pPr indent="-228600" lvl="2" marL="859536" marR="0" rtl="0" algn="l">
              <a:spcBef>
                <a:spcPts val="300"/>
              </a:spcBef>
              <a:spcAft>
                <a:spcPts val="0"/>
              </a:spcAft>
              <a:buClr>
                <a:srgbClr val="DA1F28"/>
              </a:buClr>
              <a:buSzPts val="2100"/>
              <a:buFont typeface="Helvetica Neue"/>
              <a:buChar char="●"/>
            </a:pPr>
            <a:r>
              <a:rPr b="0" i="0" lang="en-US" sz="2100" u="none" cap="none" strike="noStrike">
                <a:latin typeface="Rambla"/>
                <a:ea typeface="Rambla"/>
                <a:cs typeface="Rambla"/>
                <a:sym typeface="Rambla"/>
              </a:rPr>
              <a:t>strategic initiatives</a:t>
            </a:r>
            <a:endParaRPr b="0" i="0" sz="21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press releases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 calcmode="lin" valueType="num">
                                      <p:cBhvr additive="base">
                                        <p:cTn dur="1000"/>
                                        <p:tgtEl>
                                          <p:spTgt spid="9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 calcmode="lin" valueType="num">
                                      <p:cBhvr additive="base">
                                        <p:cTn dur="1000"/>
                                        <p:tgtEl>
                                          <p:spTgt spid="9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 calcmode="lin" valueType="num">
                                      <p:cBhvr additive="base">
                                        <p:cTn dur="1000"/>
                                        <p:tgtEl>
                                          <p:spTgt spid="9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 calcmode="lin" valueType="num">
                                      <p:cBhvr additive="base">
                                        <p:cTn dur="1000"/>
                                        <p:tgtEl>
                                          <p:spTgt spid="9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 calcmode="lin" valueType="num">
                                      <p:cBhvr additive="base">
                                        <p:cTn dur="1000"/>
                                        <p:tgtEl>
                                          <p:spTgt spid="9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 calcmode="lin" valueType="num">
                                      <p:cBhvr additive="base">
                                        <p:cTn dur="1000"/>
                                        <p:tgtEl>
                                          <p:spTgt spid="9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 calcmode="lin" valueType="num">
                                      <p:cBhvr additive="base">
                                        <p:cTn dur="1000"/>
                                        <p:tgtEl>
                                          <p:spTgt spid="9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 calcmode="lin" valueType="num">
                                      <p:cBhvr additive="base">
                                        <p:cTn dur="1000"/>
                                        <p:tgtEl>
                                          <p:spTgt spid="99">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idx="1" type="body"/>
          </p:nvPr>
        </p:nvSpPr>
        <p:spPr>
          <a:xfrm>
            <a:off x="457200" y="10667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LinkedIn advanced search</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people who work at this company</a:t>
            </a:r>
            <a:endParaRPr b="0" i="0" sz="2300" u="none" cap="none" strike="noStrike">
              <a:latin typeface="Rambla"/>
              <a:ea typeface="Rambla"/>
              <a:cs typeface="Rambla"/>
              <a:sym typeface="Rambla"/>
            </a:endParaRPr>
          </a:p>
          <a:p>
            <a:pPr indent="-228600" lvl="2" marL="859536" marR="0" rtl="0" algn="l">
              <a:spcBef>
                <a:spcPts val="300"/>
              </a:spcBef>
              <a:spcAft>
                <a:spcPts val="0"/>
              </a:spcAft>
              <a:buClr>
                <a:srgbClr val="DA1F28"/>
              </a:buClr>
              <a:buSzPts val="2100"/>
              <a:buFont typeface="Helvetica Neue"/>
              <a:buChar char="●"/>
            </a:pPr>
            <a:r>
              <a:rPr b="0" i="0" lang="en-US" sz="2100" u="none" cap="none" strike="noStrike">
                <a:latin typeface="Rambla"/>
                <a:ea typeface="Rambla"/>
                <a:cs typeface="Rambla"/>
                <a:sym typeface="Rambla"/>
              </a:rPr>
              <a:t>average tenure</a:t>
            </a:r>
            <a:endParaRPr b="0" i="0" sz="2100" u="none" cap="none" strike="noStrike">
              <a:latin typeface="Rambla"/>
              <a:ea typeface="Rambla"/>
              <a:cs typeface="Rambla"/>
              <a:sym typeface="Rambla"/>
            </a:endParaRPr>
          </a:p>
          <a:p>
            <a:pPr indent="-228600" lvl="2" marL="859536" marR="0" rtl="0" algn="l">
              <a:spcBef>
                <a:spcPts val="300"/>
              </a:spcBef>
              <a:spcAft>
                <a:spcPts val="0"/>
              </a:spcAft>
              <a:buClr>
                <a:srgbClr val="DA1F28"/>
              </a:buClr>
              <a:buSzPts val="2100"/>
              <a:buFont typeface="Helvetica Neue"/>
              <a:buChar char="●"/>
            </a:pPr>
            <a:r>
              <a:rPr b="0" i="0" lang="en-US" sz="2100" u="none" cap="none" strike="noStrike">
                <a:latin typeface="Rambla"/>
                <a:ea typeface="Rambla"/>
                <a:cs typeface="Rambla"/>
                <a:sym typeface="Rambla"/>
              </a:rPr>
              <a:t>progressive growth </a:t>
            </a:r>
            <a:endParaRPr b="0" i="0" sz="21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jobs available at this company</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primary companies from which this org hires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primary schools from which this org recruits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2</a:t>
            </a:r>
            <a:r>
              <a:rPr b="0" baseline="30000" i="0" lang="en-US" sz="2300" u="none" cap="none" strike="noStrike">
                <a:latin typeface="Rambla"/>
                <a:ea typeface="Rambla"/>
                <a:cs typeface="Rambla"/>
                <a:sym typeface="Rambla"/>
              </a:rPr>
              <a:t>nd</a:t>
            </a:r>
            <a:r>
              <a:rPr b="0" i="0" lang="en-US" sz="2300" u="none" cap="none" strike="noStrike">
                <a:latin typeface="Rambla"/>
                <a:ea typeface="Rambla"/>
                <a:cs typeface="Rambla"/>
                <a:sym typeface="Rambla"/>
              </a:rPr>
              <a:t> and 3</a:t>
            </a:r>
            <a:r>
              <a:rPr b="0" baseline="30000" i="0" lang="en-US" sz="2300" u="none" cap="none" strike="noStrike">
                <a:latin typeface="Rambla"/>
                <a:ea typeface="Rambla"/>
                <a:cs typeface="Rambla"/>
                <a:sym typeface="Rambla"/>
              </a:rPr>
              <a:t>rd</a:t>
            </a:r>
            <a:r>
              <a:rPr b="0" i="0" lang="en-US" sz="2300" u="none" cap="none" strike="noStrike">
                <a:latin typeface="Rambla"/>
                <a:ea typeface="Rambla"/>
                <a:cs typeface="Rambla"/>
                <a:sym typeface="Rambla"/>
              </a:rPr>
              <a:t> level connections who may be helpful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 calcmode="lin" valueType="num">
                                      <p:cBhvr additive="base">
                                        <p:cTn dur="1000"/>
                                        <p:tgtEl>
                                          <p:spTgt spid="10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 calcmode="lin" valueType="num">
                                      <p:cBhvr additive="base">
                                        <p:cTn dur="1000"/>
                                        <p:tgtEl>
                                          <p:spTgt spid="10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 calcmode="lin" valueType="num">
                                      <p:cBhvr additive="base">
                                        <p:cTn dur="1000"/>
                                        <p:tgtEl>
                                          <p:spTgt spid="10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 calcmode="lin" valueType="num">
                                      <p:cBhvr additive="base">
                                        <p:cTn dur="1000"/>
                                        <p:tgtEl>
                                          <p:spTgt spid="10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 calcmode="lin" valueType="num">
                                      <p:cBhvr additive="base">
                                        <p:cTn dur="1000"/>
                                        <p:tgtEl>
                                          <p:spTgt spid="10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 calcmode="lin" valueType="num">
                                      <p:cBhvr additive="base">
                                        <p:cTn dur="1000"/>
                                        <p:tgtEl>
                                          <p:spTgt spid="10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anim calcmode="lin" valueType="num">
                                      <p:cBhvr additive="base">
                                        <p:cTn dur="1000"/>
                                        <p:tgtEl>
                                          <p:spTgt spid="10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anim calcmode="lin" valueType="num">
                                      <p:cBhvr additive="base">
                                        <p:cTn dur="1000"/>
                                        <p:tgtEl>
                                          <p:spTgt spid="10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idx="1" type="body"/>
          </p:nvPr>
        </p:nvSpPr>
        <p:spPr>
          <a:xfrm>
            <a:off x="457200" y="1066799"/>
            <a:ext cx="8229600" cy="4525964"/>
          </a:xfrm>
          <a:prstGeom prst="rect">
            <a:avLst/>
          </a:prstGeom>
          <a:noFill/>
          <a:ln>
            <a:noFill/>
          </a:ln>
        </p:spPr>
        <p:txBody>
          <a:bodyPr anchorCtr="0" anchor="t" bIns="45700" lIns="45700" spcFirstLastPara="1" rIns="45700" wrap="square" tIns="45700">
            <a:noAutofit/>
          </a:bodyPr>
          <a:lstStyle/>
          <a:p>
            <a:pPr indent="-256031" lvl="0" marL="365759" marR="0" rtl="0" algn="l">
              <a:spcBef>
                <a:spcPts val="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Google search </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recent media coverage</a:t>
            </a:r>
            <a:endParaRPr b="0" i="0" sz="23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Business news sites and magazines</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primary competitors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industry pain points </a:t>
            </a:r>
            <a:endParaRPr b="0" i="0" sz="2300" u="none" cap="none" strike="noStrike">
              <a:latin typeface="Rambla"/>
              <a:ea typeface="Rambla"/>
              <a:cs typeface="Rambla"/>
              <a:sym typeface="Rambla"/>
            </a:endParaRPr>
          </a:p>
          <a:p>
            <a:pPr indent="-256031" lvl="0" marL="365759" marR="0" rtl="0" algn="l">
              <a:spcBef>
                <a:spcPts val="400"/>
              </a:spcBef>
              <a:spcAft>
                <a:spcPts val="0"/>
              </a:spcAft>
              <a:buClr>
                <a:srgbClr val="2DA2BF"/>
              </a:buClr>
              <a:buSzPts val="1836"/>
              <a:buFont typeface="Helvetica Neue"/>
              <a:buChar char="•"/>
            </a:pPr>
            <a:r>
              <a:rPr b="0" i="0" lang="en-US" sz="2700" u="none" cap="none" strike="noStrike">
                <a:latin typeface="Rambla"/>
                <a:ea typeface="Rambla"/>
                <a:cs typeface="Rambla"/>
                <a:sym typeface="Rambla"/>
              </a:rPr>
              <a:t>Glass Door </a:t>
            </a:r>
            <a:endParaRPr b="0" i="0" sz="27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employee reviews</a:t>
            </a:r>
            <a:endParaRPr b="0" i="0" sz="2300" u="none" cap="none" strike="noStrike">
              <a:latin typeface="Rambla"/>
              <a:ea typeface="Rambla"/>
              <a:cs typeface="Rambla"/>
              <a:sym typeface="Rambla"/>
            </a:endParaRPr>
          </a:p>
          <a:p>
            <a:pPr indent="-228600" lvl="1" marL="621791" marR="0" rtl="0" algn="l">
              <a:spcBef>
                <a:spcPts val="300"/>
              </a:spcBef>
              <a:spcAft>
                <a:spcPts val="0"/>
              </a:spcAft>
              <a:buClr>
                <a:srgbClr val="2DA2BF"/>
              </a:buClr>
              <a:buSzPts val="2300"/>
              <a:buFont typeface="Verdana"/>
              <a:buChar char="◦"/>
            </a:pPr>
            <a:r>
              <a:rPr b="0" i="0" lang="en-US" sz="2300" u="none" cap="none" strike="noStrike">
                <a:latin typeface="Rambla"/>
                <a:ea typeface="Rambla"/>
                <a:cs typeface="Rambla"/>
                <a:sym typeface="Rambla"/>
              </a:rPr>
              <a:t>comp and benefits comments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1676400"/>
            <a:ext cx="8229600" cy="1143000"/>
          </a:xfrm>
          <a:prstGeom prst="rect">
            <a:avLst/>
          </a:prstGeom>
          <a:noFill/>
          <a:ln>
            <a:noFill/>
          </a:ln>
        </p:spPr>
        <p:txBody>
          <a:bodyPr anchorCtr="0" anchor="ctr" bIns="45700" lIns="45700" spcFirstLastPara="1" rIns="45700" wrap="square" tIns="45700">
            <a:noAutofit/>
          </a:bodyPr>
          <a:lstStyle/>
          <a:p>
            <a:pPr indent="0" lvl="0" marL="0" marR="0" rtl="0" algn="ctr">
              <a:spcBef>
                <a:spcPts val="0"/>
              </a:spcBef>
              <a:spcAft>
                <a:spcPts val="0"/>
              </a:spcAft>
              <a:buNone/>
            </a:pPr>
            <a:r>
              <a:rPr b="1" i="0" lang="en-US" sz="3136" u="none" cap="none" strike="noStrike">
                <a:solidFill>
                  <a:srgbClr val="464646"/>
                </a:solidFill>
                <a:latin typeface="Rambla"/>
                <a:ea typeface="Rambla"/>
                <a:cs typeface="Rambla"/>
                <a:sym typeface="Rambla"/>
              </a:rPr>
              <a:t>Attitude, physical appearance and environment management</a:t>
            </a:r>
            <a:endParaRPr/>
          </a:p>
        </p:txBody>
      </p:sp>
      <p:pic>
        <p:nvPicPr>
          <p:cNvPr id="115" name="Shape 115"/>
          <p:cNvPicPr preferRelativeResize="0"/>
          <p:nvPr/>
        </p:nvPicPr>
        <p:blipFill rotWithShape="1">
          <a:blip r:embed="rId3">
            <a:alphaModFix/>
          </a:blip>
          <a:srcRect b="0" l="0" r="0" t="0"/>
          <a:stretch/>
        </p:blipFill>
        <p:spPr>
          <a:xfrm>
            <a:off x="3574346" y="3047999"/>
            <a:ext cx="5112454" cy="3356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