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8" r:id="rId11"/>
    <p:sldId id="273" r:id="rId12"/>
    <p:sldId id="2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B983-490B-4804-9F9F-2441261A8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LinkedIn Profile</a:t>
            </a:r>
            <a:br>
              <a:rPr lang="en-US" dirty="0"/>
            </a:br>
            <a:r>
              <a:rPr lang="en-US" dirty="0"/>
              <a:t>Features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E2FBD-0294-4DCE-AEE1-710437C49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5024" y="4071364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Presented by Paul Tiernan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Paul.Tiernan@live.com  •  804.922.2667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2A0B-7AEF-F74F-8AA5-A8781497C9FE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64036B-ED32-C24B-B72C-A32FD233C4F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7F79C8-7830-1E44-AF29-0570BB679B5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4274C7-6FBF-874A-AC71-0A043631F90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19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EB6C6-B967-4A3D-A941-073F78D52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5025"/>
            <a:ext cx="10515600" cy="1325563"/>
          </a:xfrm>
        </p:spPr>
        <p:txBody>
          <a:bodyPr/>
          <a:lstStyle/>
          <a:p>
            <a:r>
              <a:rPr lang="en-US" dirty="0"/>
              <a:t>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F6D48-8566-4C0A-BD69-8840A9AB1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5525"/>
            <a:ext cx="10515600" cy="4351338"/>
          </a:xfrm>
        </p:spPr>
        <p:txBody>
          <a:bodyPr/>
          <a:lstStyle/>
          <a:p>
            <a:r>
              <a:rPr lang="en-US" sz="3200" dirty="0"/>
              <a:t>These provide common interests and ability to connect, If you’re not a 1st degree connection you can still message through groups</a:t>
            </a:r>
          </a:p>
          <a:p>
            <a:r>
              <a:rPr lang="en-US" sz="3200" dirty="0"/>
              <a:t>Join 40 - 50</a:t>
            </a:r>
          </a:p>
          <a:p>
            <a:pPr lvl="1"/>
            <a:r>
              <a:rPr lang="en-US" sz="2800" dirty="0"/>
              <a:t>Influencers</a:t>
            </a:r>
          </a:p>
          <a:p>
            <a:pPr lvl="1"/>
            <a:r>
              <a:rPr lang="en-US" sz="2800" dirty="0"/>
              <a:t>Companies</a:t>
            </a:r>
          </a:p>
          <a:p>
            <a:pPr lvl="1"/>
            <a:r>
              <a:rPr lang="en-US" sz="2800" dirty="0"/>
              <a:t>Groups</a:t>
            </a:r>
          </a:p>
          <a:p>
            <a:pPr lvl="1"/>
            <a:r>
              <a:rPr lang="en-US" sz="2800" dirty="0"/>
              <a:t>Schools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0B7C08-6441-9E44-8086-E1B4949D01A3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C792A3-192B-E542-BF61-C826F04A4A02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C282C7-A569-9D4E-B327-E7009785192F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53ADCB-DAB9-6C4D-AEF6-D3E71187DD7F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24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B5E57-7D6E-432C-9971-36C7C207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Making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7CE0D-6938-4E2B-B4D7-CC39BA3FF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Finding Hiring Managers &amp; Peers for informational networking</a:t>
            </a:r>
          </a:p>
          <a:p>
            <a:pPr lvl="1"/>
            <a:r>
              <a:rPr lang="en-US" dirty="0"/>
              <a:t>You are looking for information, not asking for a job</a:t>
            </a:r>
          </a:p>
          <a:p>
            <a:r>
              <a:rPr lang="en-US" dirty="0"/>
              <a:t>Connect with those who viewed your profile</a:t>
            </a:r>
          </a:p>
          <a:p>
            <a:pPr lvl="1"/>
            <a:r>
              <a:rPr lang="en-US" dirty="0"/>
              <a:t>Ask to connect and if there is anything you can provide them</a:t>
            </a:r>
          </a:p>
          <a:p>
            <a:r>
              <a:rPr lang="en-US" dirty="0"/>
              <a:t>70% of hires, have at least 1 connection where they were hired</a:t>
            </a:r>
          </a:p>
          <a:p>
            <a:r>
              <a:rPr lang="en-US" dirty="0"/>
              <a:t>Warm Handoffs vs Cold Calls</a:t>
            </a:r>
          </a:p>
          <a:p>
            <a:r>
              <a:rPr lang="en-US" dirty="0"/>
              <a:t>Ask connections for introductions</a:t>
            </a:r>
          </a:p>
          <a:p>
            <a:pPr lvl="1"/>
            <a:r>
              <a:rPr lang="en-US" dirty="0"/>
              <a:t>You are looking for information about a company. Industry or city</a:t>
            </a:r>
          </a:p>
          <a:p>
            <a:r>
              <a:rPr lang="en-US" dirty="0"/>
              <a:t>If it is a cold call try this method</a:t>
            </a:r>
          </a:p>
          <a:p>
            <a:pPr lvl="1"/>
            <a:r>
              <a:rPr lang="en-US" dirty="0"/>
              <a:t>Tell them how you found them - Group, school, conference</a:t>
            </a:r>
          </a:p>
          <a:p>
            <a:pPr lvl="1"/>
            <a:r>
              <a:rPr lang="en-US" dirty="0"/>
              <a:t>Tell them what they get out of connecting with you</a:t>
            </a:r>
          </a:p>
          <a:p>
            <a:pPr lvl="2"/>
            <a:r>
              <a:rPr lang="en-US" dirty="0"/>
              <a:t>Future referrals, your knowledge and expertise – tie in with them as an individual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801CE9-7440-E742-B4A3-DEA2978B0A3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0F407A-291A-C84B-A1C0-F9ED91AB7A57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E32C35-F3D2-4042-BB71-B587E2FF1C81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812167-173F-314B-9EAF-CA5875B636C0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2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CD5A-2C0E-433D-BF9E-024495650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/>
          <a:lstStyle/>
          <a:p>
            <a:r>
              <a:rPr lang="en-US" dirty="0"/>
              <a:t>Questions and Obstacles?</a:t>
            </a:r>
            <a:br>
              <a:rPr lang="en-US" dirty="0"/>
            </a:br>
            <a:r>
              <a:rPr lang="en-US" dirty="0"/>
              <a:t>What should </a:t>
            </a:r>
            <a:r>
              <a:rPr lang="en-US"/>
              <a:t>we dive into?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5C6CC-6835-7C44-8E8B-480166B40FB7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AA1F6B-A238-0749-9664-3738F9E09148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063094-0B39-D74C-9C26-CE41C470C91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82DC2-F3D4-0C47-8F09-33C7D31B74D4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5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3C14-4228-4332-B2CB-758B85AF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FB5D-73A3-4A22-AA2C-F4F36BEE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Overview of LinkedIn</a:t>
            </a:r>
          </a:p>
          <a:p>
            <a:r>
              <a:rPr lang="en-US" dirty="0"/>
              <a:t>How to Use Your LinkedIn Profile</a:t>
            </a:r>
          </a:p>
          <a:p>
            <a:pPr lvl="1"/>
            <a:r>
              <a:rPr lang="en-US" dirty="0"/>
              <a:t>Identify your target audience &amp; what they’re looking for</a:t>
            </a:r>
          </a:p>
          <a:p>
            <a:pPr lvl="1"/>
            <a:r>
              <a:rPr lang="en-US" dirty="0"/>
              <a:t>Make your profile easy for Recruiters &amp; Connections to identify you</a:t>
            </a:r>
          </a:p>
          <a:p>
            <a:pPr lvl="1"/>
            <a:r>
              <a:rPr lang="en-US" dirty="0"/>
              <a:t>How to keep score – Dashboard</a:t>
            </a:r>
          </a:p>
          <a:p>
            <a:pPr lvl="1"/>
            <a:r>
              <a:rPr lang="en-US" dirty="0"/>
              <a:t>Join Groups, follow companies</a:t>
            </a:r>
          </a:p>
          <a:p>
            <a:r>
              <a:rPr lang="en-US" dirty="0"/>
              <a:t>Managing Connections </a:t>
            </a:r>
          </a:p>
          <a:p>
            <a:pPr lvl="1"/>
            <a:r>
              <a:rPr lang="en-US" dirty="0"/>
              <a:t>Connect with Recruiters, Hiring Managers and Peers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5F0985-B9BE-5549-8D0E-AF3AC739A06F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D219D-A9C5-0D4C-85DE-600C0104959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AFDFDE-A957-194E-9D45-5CD15080B557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85DF-FBE7-444A-B76D-C5AA4943514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5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90405-2439-4D3E-9D95-A4B9823A5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3200" dirty="0"/>
              <a:t>Search intentionally, not passively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Networking is intentional – pushing for opportunities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Applying is passive – waiting for opportunities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Once set up, LinkedIn is dynamic – change as needed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23A86-5BDD-3147-9B22-E81353827490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F43F30-7907-6643-9C9E-E5477338B14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A21E50-8E69-0347-BC3F-8F0C25EB3479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D6CDF9-8BAB-2642-BA00-550E4EEAE37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2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4EEA8-0437-4C38-B3C8-87C3F7DD9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Use LinkedIn to: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BB251-D7FC-4AC5-A8D4-AB48815C5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	</a:t>
            </a:r>
            <a:r>
              <a:rPr lang="en-US" sz="3200" dirty="0"/>
              <a:t>Control your career message</a:t>
            </a:r>
          </a:p>
          <a:p>
            <a:pPr marL="0" indent="0">
              <a:buNone/>
            </a:pPr>
            <a:r>
              <a:rPr lang="en-US" sz="3200" dirty="0"/>
              <a:t>•	Create and post, show your expertise</a:t>
            </a:r>
          </a:p>
          <a:p>
            <a:pPr marL="0" indent="0">
              <a:buNone/>
            </a:pPr>
            <a:r>
              <a:rPr lang="en-US" sz="3200" dirty="0"/>
              <a:t>•	Allow others to FIND you</a:t>
            </a:r>
          </a:p>
          <a:p>
            <a:pPr marL="0" indent="0">
              <a:buNone/>
            </a:pPr>
            <a:r>
              <a:rPr lang="en-US" sz="3200" dirty="0"/>
              <a:t>•	Network to get the position and career path you want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53C889-9F2E-1F41-A0C1-ABF75A1C2CAF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15354F-1FE9-5844-8080-EAD8F86F833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CF39A8-61BC-6F49-A159-B2AC719BE7E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44A453-95F4-394F-91D4-398C42DDCA5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6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E80DD-3EA4-47A5-AB7B-FF2897C07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LinkedIn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7C5CF-23FB-49BD-8CD5-1F3409FC0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•	722 Million Members</a:t>
            </a:r>
          </a:p>
          <a:p>
            <a:pPr marL="0" indent="0">
              <a:buNone/>
            </a:pPr>
            <a:r>
              <a:rPr lang="en-US" sz="3200" dirty="0"/>
              <a:t>•	55 Million Companies</a:t>
            </a:r>
          </a:p>
          <a:p>
            <a:pPr marL="0" indent="0">
              <a:buNone/>
            </a:pPr>
            <a:r>
              <a:rPr lang="en-US" sz="3200" dirty="0"/>
              <a:t>•	24 Million Jobs</a:t>
            </a:r>
          </a:p>
          <a:p>
            <a:pPr marL="0" indent="0">
              <a:buNone/>
            </a:pPr>
            <a:r>
              <a:rPr lang="en-US" sz="3200" dirty="0"/>
              <a:t>•	36K Skills</a:t>
            </a:r>
          </a:p>
          <a:p>
            <a:pPr marL="0" indent="0">
              <a:buNone/>
            </a:pPr>
            <a:r>
              <a:rPr lang="en-US" sz="3200" dirty="0"/>
              <a:t>•	115K Schools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91D417-5D87-DA4A-B405-94A304442F6E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856114-28DE-BE44-AC06-2DF7D367A3AF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192DD-594A-8A41-A30E-FC1D1889A51D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FB59A4-C728-D34A-A8C4-A072E7DBE0EB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0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C5BD7-515F-45F3-BA96-2A7509051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Identify Your Target 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A62BC-F8F9-4286-9A84-5AADD5F7B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Recruiters</a:t>
            </a:r>
          </a:p>
          <a:p>
            <a:pPr lvl="1"/>
            <a:r>
              <a:rPr lang="en-US" sz="2800" dirty="0"/>
              <a:t>In occupation or industry</a:t>
            </a:r>
          </a:p>
          <a:p>
            <a:r>
              <a:rPr lang="en-US" sz="3200" dirty="0"/>
              <a:t>Hiring managers</a:t>
            </a:r>
          </a:p>
          <a:p>
            <a:pPr lvl="1"/>
            <a:r>
              <a:rPr lang="en-US" sz="2800" dirty="0"/>
              <a:t>Those who your ideal position reports to </a:t>
            </a:r>
          </a:p>
          <a:p>
            <a:r>
              <a:rPr lang="en-US" sz="3200" dirty="0"/>
              <a:t>Peers</a:t>
            </a:r>
          </a:p>
          <a:p>
            <a:pPr lvl="1"/>
            <a:r>
              <a:rPr lang="en-US" sz="2800" dirty="0"/>
              <a:t>Those at your level</a:t>
            </a:r>
          </a:p>
          <a:p>
            <a:r>
              <a:rPr lang="en-US" sz="3200" dirty="0"/>
              <a:t>Anyone who can advance your career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BCCE50-07AD-CF4A-8CF9-BCCFFB07479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8A84CF-856E-8346-BE58-9D003401EC49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E881E-C943-DA43-A0BF-21C5C65F8B6C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1808C8-AA9C-8640-A93B-44FE1739D73E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2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1A333-6858-45D6-A70E-377755A6B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What are they looking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12F49-A6E9-413A-8A49-3F20B824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Recruiters   </a:t>
            </a:r>
          </a:p>
          <a:p>
            <a:pPr lvl="1"/>
            <a:r>
              <a:rPr lang="en-US" sz="2800" dirty="0"/>
              <a:t>Qualified Candidates </a:t>
            </a:r>
          </a:p>
          <a:p>
            <a:r>
              <a:rPr lang="en-US" sz="3200" dirty="0"/>
              <a:t>Hiring managers  </a:t>
            </a:r>
          </a:p>
          <a:p>
            <a:pPr lvl="1"/>
            <a:r>
              <a:rPr lang="en-US" sz="2800" dirty="0"/>
              <a:t>Expertise</a:t>
            </a:r>
          </a:p>
          <a:p>
            <a:pPr lvl="1"/>
            <a:r>
              <a:rPr lang="en-US" sz="2800" dirty="0"/>
              <a:t>Fill needs</a:t>
            </a:r>
          </a:p>
          <a:p>
            <a:r>
              <a:rPr lang="en-US" sz="3200" dirty="0"/>
              <a:t>Peers  </a:t>
            </a:r>
          </a:p>
          <a:p>
            <a:pPr lvl="1"/>
            <a:r>
              <a:rPr lang="en-US" sz="2800" dirty="0"/>
              <a:t>Knowledge, Advancement</a:t>
            </a:r>
          </a:p>
          <a:p>
            <a:r>
              <a:rPr lang="en-US" sz="3200" dirty="0"/>
              <a:t>Anyone who can advance your career</a:t>
            </a:r>
          </a:p>
          <a:p>
            <a:pPr lvl="1"/>
            <a:r>
              <a:rPr lang="en-US" sz="2800" dirty="0"/>
              <a:t>They want to help you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FDEF7A-5641-1E43-A6E3-8DEE866136B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19BE0D-44EA-5345-80B6-03ADEC303AF7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33D7F7-18A3-9F4A-8076-EDDEA09AB39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BEF65-E6BB-F049-9402-77FFE9341EA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96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86741-5D33-4748-A3B3-1C5B46734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How Recruiters find Qualified Candidates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CD4E5-5C0B-4AD5-9434-271724462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r>
              <a:rPr lang="en-US" sz="3200" dirty="0"/>
              <a:t>LinkedIn is a powerful tool for them</a:t>
            </a:r>
          </a:p>
          <a:p>
            <a:r>
              <a:rPr lang="en-US" sz="3200" dirty="0"/>
              <a:t>Connect with recruiters</a:t>
            </a:r>
          </a:p>
          <a:p>
            <a:r>
              <a:rPr lang="en-US" sz="3200" dirty="0"/>
              <a:t>Make it easy for them to identify you</a:t>
            </a:r>
          </a:p>
          <a:p>
            <a:pPr lvl="1"/>
            <a:r>
              <a:rPr lang="en-US" sz="2800" dirty="0"/>
              <a:t>Your Specialty – Who you are</a:t>
            </a:r>
          </a:p>
          <a:p>
            <a:pPr lvl="1"/>
            <a:r>
              <a:rPr lang="en-US" sz="2800" dirty="0"/>
              <a:t>Your Service – What you do</a:t>
            </a:r>
          </a:p>
          <a:p>
            <a:pPr lvl="1"/>
            <a:r>
              <a:rPr lang="en-US" sz="2800" dirty="0"/>
              <a:t>Your Experience – What you are known for</a:t>
            </a:r>
          </a:p>
          <a:p>
            <a:pPr lvl="1"/>
            <a:r>
              <a:rPr lang="en-US" sz="2800" dirty="0"/>
              <a:t>Your Achievements – What are your results and value to others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57C7E2-4E09-714C-87D6-EA1449A61663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495DC8-691F-9B48-B213-ABD16E5C9D8A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7F82F2-BA3C-3B48-BDE2-C462B296B5C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D093B7-7116-644C-88DB-1976DCFD3A6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27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D61E2-8E75-4215-9AAD-595467E65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Using LinkedIn to help Recruiters find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0672-AD3D-4740-AC41-0B0EF6462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Your Profile</a:t>
            </a:r>
          </a:p>
          <a:p>
            <a:r>
              <a:rPr lang="en-US" sz="3200" dirty="0"/>
              <a:t>Focus should be “Right Now” or “In the future”</a:t>
            </a:r>
          </a:p>
          <a:p>
            <a:pPr lvl="1"/>
            <a:r>
              <a:rPr lang="en-US" sz="2800" b="1" dirty="0"/>
              <a:t>Headline</a:t>
            </a:r>
            <a:r>
              <a:rPr lang="en-US" sz="2800" dirty="0"/>
              <a:t> for job you’re looking for</a:t>
            </a:r>
          </a:p>
          <a:p>
            <a:pPr lvl="2"/>
            <a:r>
              <a:rPr lang="en-US" sz="2400" dirty="0"/>
              <a:t>Keywords or phrase</a:t>
            </a:r>
          </a:p>
          <a:p>
            <a:pPr lvl="1"/>
            <a:r>
              <a:rPr lang="en-US" sz="2800" b="1" dirty="0"/>
              <a:t>About</a:t>
            </a:r>
            <a:r>
              <a:rPr lang="en-US" sz="2800" dirty="0"/>
              <a:t> section – put in 5 things at top to get recruiters to call you</a:t>
            </a:r>
          </a:p>
          <a:p>
            <a:pPr lvl="2"/>
            <a:r>
              <a:rPr lang="en-US" sz="2400" dirty="0"/>
              <a:t>3 too few and 7 too many</a:t>
            </a:r>
          </a:p>
          <a:p>
            <a:pPr lvl="2"/>
            <a:r>
              <a:rPr lang="en-US" sz="2400" dirty="0"/>
              <a:t>Tell what you have to offer</a:t>
            </a:r>
          </a:p>
          <a:p>
            <a:pPr lvl="1"/>
            <a:r>
              <a:rPr lang="en-US" sz="2800" b="1" dirty="0"/>
              <a:t>Experience</a:t>
            </a:r>
          </a:p>
          <a:p>
            <a:pPr lvl="2"/>
            <a:r>
              <a:rPr lang="en-US" sz="2400" dirty="0"/>
              <a:t>10 – 15 Years</a:t>
            </a:r>
          </a:p>
          <a:p>
            <a:pPr lvl="2"/>
            <a:r>
              <a:rPr lang="en-US" sz="2400" dirty="0"/>
              <a:t>Show progression in job titles</a:t>
            </a:r>
          </a:p>
          <a:p>
            <a:pPr lvl="2"/>
            <a:r>
              <a:rPr lang="en-US" sz="2400" dirty="0"/>
              <a:t>3 – 5 bullets in each</a:t>
            </a:r>
          </a:p>
          <a:p>
            <a:pPr lvl="2"/>
            <a:endParaRPr lang="en-US" sz="2400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799CB6-0ED2-AB48-B000-89597535BA84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7C77-92C7-374A-B59D-FE758D93CF1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A61CBA-54A3-6442-97CB-540DDB0AB6E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FF6D66-B142-D44E-9755-A076CEBB7985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75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2266</TotalTime>
  <Words>512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LinkedIn Profile Features </vt:lpstr>
      <vt:lpstr>Agenda</vt:lpstr>
      <vt:lpstr>PowerPoint Presentation</vt:lpstr>
      <vt:lpstr>Use LinkedIn to:</vt:lpstr>
      <vt:lpstr>LinkedIn Statistics</vt:lpstr>
      <vt:lpstr>Identify Your Target Audience</vt:lpstr>
      <vt:lpstr>What are they looking for?</vt:lpstr>
      <vt:lpstr>How Recruiters find Qualified Candidates </vt:lpstr>
      <vt:lpstr>Using LinkedIn to help Recruiters find you</vt:lpstr>
      <vt:lpstr>Interests</vt:lpstr>
      <vt:lpstr>Making Connections</vt:lpstr>
      <vt:lpstr>Questions and Obstacles? What should we dive into?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LinkedIn for Positive Impressions, Establishing  Connections and Research</dc:title>
  <dc:creator>Paul Tiernan</dc:creator>
  <cp:lastModifiedBy>Paul Tiernan</cp:lastModifiedBy>
  <cp:revision>99</cp:revision>
  <dcterms:created xsi:type="dcterms:W3CDTF">2021-04-18T11:48:33Z</dcterms:created>
  <dcterms:modified xsi:type="dcterms:W3CDTF">2021-05-18T12:53:02Z</dcterms:modified>
</cp:coreProperties>
</file>