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7077075" cy="9369425"/>
  <p:embeddedFontLst>
    <p:embeddedFont>
      <p:font typeface="Rokkitt"/>
      <p:regular r:id="rId25"/>
      <p:bold r:id="rId26"/>
    </p:embeddedFont>
    <p:embeddedFont>
      <p:font typeface="Rokkitt ExtraBold"/>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kkitt-bold.fntdata"/><Relationship Id="rId25" Type="http://schemas.openxmlformats.org/officeDocument/2006/relationships/font" Target="fonts/Rokkitt-regular.fntdata"/><Relationship Id="rId27" Type="http://schemas.openxmlformats.org/officeDocument/2006/relationships/font" Target="fonts/RokkittExtraBo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67050" cy="4699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4008438" y="0"/>
            <a:ext cx="3067050" cy="4699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99525"/>
            <a:ext cx="3067050" cy="4699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Shape 106"/>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Introduce yourself and welcome participants to the Resume Basics Workshop.</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7" name="Shape 107"/>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Shape 212"/>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Enter your core competencies (competency groups) and skills/characteristics.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Some folks will put Target Job Titles above the Competencies, under the Positioning Statement.  Not sure what to put here, consider past titles or research job descriptions on LinkedIn and job search boards.    Including job titles will help those you’re meeting with get an idea of what you’re looking for.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3" name="Shape 213"/>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Shape 221"/>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Enter your geographic preferences.  Include a note if you are willing to travel or relocate.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Enter types of industry.  Technically you could skip this if you include the types of industries when you enter your Target Companies.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Enter several Target Companies under each heading.  These can and should change regularly as you learn more about the companies, take companies off of your list, and identify new companies to add to your list.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Some other sections to consider: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Size of desired company</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Culture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Note:  You will want to keep your job search plan to one page.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2" name="Shape 222"/>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Shape 231"/>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Now I’d like you all to start working or refining your marketing plan.  We’re going to take approximately an hour to do so, and then come back to discuss how to use your job search plan.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Pick one or two areas to work on today.  For example, work on your summary or accomplishments under one work history entry – for the next 40 minutes.</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Share your marked up paper copy or show your computer to your partner.</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Partners should provide feedback on the updated portions.  For example, does the resume include accomplishment statements?  Are there any formatting errors?  Etc.</a:t>
            </a:r>
            <a:endParaRPr/>
          </a:p>
          <a:p>
            <a:pPr indent="-152400" lvl="0" marL="22860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1" lang="en-US" sz="1200" u="none" cap="none" strike="noStrike">
                <a:solidFill>
                  <a:schemeClr val="dk1"/>
                </a:solidFill>
                <a:latin typeface="Calibri"/>
                <a:ea typeface="Calibri"/>
                <a:cs typeface="Calibri"/>
                <a:sym typeface="Calibri"/>
              </a:rPr>
              <a:t>Handout sample template.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2" name="Shape 232"/>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Shape 257"/>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So now you have the beginnings of or an updated version of a Job Search Plan.  But how do you use it?  You can use it at two different types of meetings:</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General networking meetings to find contacts, and information about companies, occupations, and industries you are interested in.  Meet with CP and JAM members, family, friends.  </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Informational interviews with people that have direct information on companies, opportunities, connections that interest you, such as people from your professional interest groups.</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One suggestion if you’re not comfortable with networking just yet is to start with someone you know.</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58" name="Shape 258"/>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Shape 272"/>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So you schedule the meeting. What’s next:</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Beforehand… (</a:t>
            </a:r>
            <a:r>
              <a:rPr b="0" i="1" lang="en-US" sz="1200" u="none" cap="none" strike="noStrike">
                <a:solidFill>
                  <a:schemeClr val="dk1"/>
                </a:solidFill>
                <a:latin typeface="Calibri"/>
                <a:ea typeface="Calibri"/>
                <a:cs typeface="Calibri"/>
                <a:sym typeface="Calibri"/>
              </a:rPr>
              <a:t>Review the first part of the slide.)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Know what’s in your job search plan and why.</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Take 2 copies to every meeting – one for you to write on, and one for your contact to write on. Keep notes on who your contact is going to contact.  Follow up with thank you notes.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At the meeting… </a:t>
            </a:r>
            <a:r>
              <a:rPr b="0" i="1" lang="en-US" sz="1200" u="none" cap="none" strike="noStrike">
                <a:solidFill>
                  <a:schemeClr val="dk1"/>
                </a:solidFill>
                <a:latin typeface="Calibri"/>
                <a:ea typeface="Calibri"/>
                <a:cs typeface="Calibri"/>
                <a:sym typeface="Calibri"/>
              </a:rPr>
              <a:t>(Review bullets)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3" name="Shape 273"/>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Shape 280"/>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During your networking meetings, remember another SMART acronym: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t>
            </a:r>
            <a:r>
              <a:rPr b="0" i="1" lang="en-US" sz="1200" u="none" cap="none" strike="noStrike">
                <a:solidFill>
                  <a:schemeClr val="dk1"/>
                </a:solidFill>
                <a:latin typeface="Calibri"/>
                <a:ea typeface="Calibri"/>
                <a:cs typeface="Calibri"/>
                <a:sym typeface="Calibri"/>
              </a:rPr>
              <a:t>The other SMART is for SOAR Stories – specific, measurable, attainable, relevant, time oriented)</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Summarize what you are looking for – your professional objective, positioning statement, and target market.  Be able to discuss your career goals conversationally.</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Marketing (job search) Plan – share your plan. Explain what it is if the person is not familiar with it.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Ask questions and carefully consider their responses</a:t>
            </a:r>
            <a:endParaRPr/>
          </a:p>
        </p:txBody>
      </p:sp>
      <p:sp>
        <p:nvSpPr>
          <p:cNvPr id="281" name="Shape 281"/>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Shape 302"/>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 are some questions you may ask during an informational  interviews.  </a:t>
            </a:r>
            <a:endParaRPr/>
          </a:p>
        </p:txBody>
      </p:sp>
      <p:sp>
        <p:nvSpPr>
          <p:cNvPr id="303" name="Shape 303"/>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Shape 310"/>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Ask for referrals and introductions (reference your target companies).  Also ask if he knows of other companies you should target.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Trade information – Networking is a two-way street.  Make sure you ask “What can I help you with?” “What are you looking for?”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Afterwards, incorporate your notes for the day’s meeting(s) into your job search plan.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IMPORTANT:  Don’t forget to thank him/her for her time and feedback.  I also recommend sending a follow-up thank you note and perhaps reminding her what she was going to do for you and you for her.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1" name="Shape 311"/>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Shape 333"/>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All that being said, the bottom line is…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Do you all have any questions?  </a:t>
            </a:r>
            <a:endParaRPr/>
          </a:p>
        </p:txBody>
      </p:sp>
      <p:sp>
        <p:nvSpPr>
          <p:cNvPr id="334" name="Shape 334"/>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Shape 343"/>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Let’s wrap up.  When you leave here today, you have 3 tasks:  </a:t>
            </a:r>
            <a:r>
              <a:rPr b="0" i="1" lang="en-US" sz="1200" u="none" cap="none" strike="noStrike">
                <a:solidFill>
                  <a:schemeClr val="dk1"/>
                </a:solidFill>
                <a:latin typeface="Calibri"/>
                <a:ea typeface="Calibri"/>
                <a:cs typeface="Calibri"/>
                <a:sym typeface="Calibri"/>
              </a:rPr>
              <a:t>(Review next steps, asking them to state how many they  will share in next week.)</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Thank you all for being active participants and good luck with your job search.  Remember, resumes get your foot in the door; connections get you jobs.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Photo credits:  Creative Commons.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Quote:  Anonymous (from Picture Quotes)</a:t>
            </a:r>
            <a:endParaRPr/>
          </a:p>
          <a:p>
            <a:pPr indent="0" lvl="0" marL="0" marR="0" rtl="0" algn="l">
              <a:lnSpc>
                <a:spcPct val="100000"/>
              </a:lnSpc>
              <a:spcBef>
                <a:spcPts val="0"/>
              </a:spcBef>
              <a:spcAft>
                <a:spcPts val="0"/>
              </a:spcAft>
              <a:buClr>
                <a:schemeClr val="dk1"/>
              </a:buClr>
              <a:buSzPts val="1200"/>
              <a:buFont typeface="Calibri"/>
              <a:buNone/>
            </a:pPr>
            <a:r>
              <a:rPr b="0" i="1" lang="en-US" sz="1200" u="none" cap="none" strike="noStrike">
                <a:solidFill>
                  <a:schemeClr val="dk1"/>
                </a:solidFill>
                <a:latin typeface="Calibri"/>
                <a:ea typeface="Calibri"/>
                <a:cs typeface="Calibri"/>
                <a:sym typeface="Calibri"/>
              </a:rPr>
              <a:t>Some content courtesy of Winter HR Consulting, LLC</a:t>
            </a: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Paul Tiernan, and Rick Albee (Hiller Avenue Partners)</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p:txBody>
      </p:sp>
      <p:sp>
        <p:nvSpPr>
          <p:cNvPr id="344" name="Shape 344"/>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Shape 114"/>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1" lang="en-US" sz="1200" u="none" cap="none" strike="noStrike">
                <a:solidFill>
                  <a:schemeClr val="dk1"/>
                </a:solidFill>
                <a:latin typeface="Calibri"/>
                <a:ea typeface="Calibri"/>
                <a:cs typeface="Calibri"/>
                <a:sym typeface="Calibri"/>
              </a:rPr>
              <a:t>Ask participants to introduce themselves and ask why they are here.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5" name="Shape 115"/>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Shape 356"/>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Optional Slide to insert after slide 19.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Summarize – keep it conversational.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Follow up with thank you notes.</a:t>
            </a:r>
            <a:endParaRPr/>
          </a:p>
        </p:txBody>
      </p:sp>
      <p:sp>
        <p:nvSpPr>
          <p:cNvPr id="357" name="Shape 357"/>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Shape 129"/>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Today we are going to: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0" name="Shape 130"/>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Shape 140"/>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I’d like to start off with a question for  you: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What percentage of people get jobs through job boards, advertisements, recruiters and job fairs?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Reveal slide.</a:t>
            </a: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it’s really important that you have the skills and tools to network effectively.  </a:t>
            </a:r>
            <a:endParaRPr/>
          </a:p>
        </p:txBody>
      </p:sp>
      <p:sp>
        <p:nvSpPr>
          <p:cNvPr id="141" name="Shape 141"/>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Shape 150"/>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Since it’s so important, let’s talk briefly about effective networking – what it isn’t and what it is.</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Review slide.</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p:txBody>
      </p:sp>
      <p:sp>
        <p:nvSpPr>
          <p:cNvPr id="151" name="Shape 151"/>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Shape 160"/>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When you are meeting with others in your job search, there are at least two people (you and the hiring manager) so in turn there are at least two perspectives.  It’s important to recognize that the job search and your meetings are not all about you.  It’s about the hiring managers and recruiters who are looking to solve a problem.  Keeping that in mind:</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What problems can you solve?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What problems do you like to solve?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And who needs those problems solved?</a:t>
            </a:r>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A job search plan will help you focus on what you can do for a company – what problems you can solve – in the future.</a:t>
            </a:r>
            <a:endParaRPr/>
          </a:p>
        </p:txBody>
      </p:sp>
      <p:sp>
        <p:nvSpPr>
          <p:cNvPr id="161" name="Shape 161"/>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Shape 173"/>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Most people think that all you need to create in a job search is a resume.  Yes, that’s essential but a resume looks at your past.  </a:t>
            </a:r>
            <a:r>
              <a:rPr b="0" i="1" lang="en-US" sz="1200" u="none" cap="none" strike="noStrike">
                <a:solidFill>
                  <a:schemeClr val="dk1"/>
                </a:solidFill>
                <a:latin typeface="Calibri"/>
                <a:ea typeface="Calibri"/>
                <a:cs typeface="Calibri"/>
                <a:sym typeface="Calibri"/>
              </a:rPr>
              <a:t>(Recommend workshop on resume writing or having Ed Landry’s team provide feedback on your resume.)</a:t>
            </a:r>
            <a:endParaRPr/>
          </a:p>
          <a:p>
            <a:pPr indent="0" lvl="0" marL="0" marR="0" rtl="0" algn="l">
              <a:lnSpc>
                <a:spcPct val="100000"/>
              </a:lnSpc>
              <a:spcBef>
                <a:spcPts val="0"/>
              </a:spcBef>
              <a:spcAft>
                <a:spcPts val="0"/>
              </a:spcAft>
              <a:buClr>
                <a:schemeClr val="dk1"/>
              </a:buClr>
              <a:buSzPts val="1200"/>
              <a:buFont typeface="Calibri"/>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Another key tool is the cover letter which tells the recruiter and hiring manager why you’re interested in a job.  Both the cover letter and resume should be customized for each position you apply to.</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Last but not least, if you want have an edge when networking, the job search plan is for you.  It’s a tool that will help others and yourself understand what you want to do in your future.  Use your job search plan to (1) communicate what you’re looking for in a job, and (2) organize and track your job search.  In other words, it is a little about you, the types of companies you’re looking for, the companies you want to learn about, and a means to find contacts.</a:t>
            </a:r>
            <a:endParaRPr/>
          </a:p>
          <a:p>
            <a:pPr indent="0" lvl="0" marL="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0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4" name="Shape 174"/>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Shape 187"/>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Here’s one example of a job search plan. Now let’s break it down.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8" name="Shape 188"/>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727075" y="1171575"/>
            <a:ext cx="5622925" cy="3162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Shape 199"/>
          <p:cNvSpPr txBox="1"/>
          <p:nvPr>
            <p:ph idx="1" type="body"/>
          </p:nvPr>
        </p:nvSpPr>
        <p:spPr>
          <a:xfrm>
            <a:off x="708025" y="4508500"/>
            <a:ext cx="5661025" cy="3689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At the top, include your contact information – include your name, city/state, phone number, email, and LinkedIn Profile URL.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Next a simple and straightforward Professional Objective.  If you are clear and focused on your professional objective, it will go a long way helping others see where and how you fit into the equation.  It may include previous job titles.  (It is a personal preference to include or  not include the words “Professional Objective.”)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Next include your Positioning Statement – a brief summary of your resume.  Include relevant competencies and skills.  It convinces a hiring manager you’re capable and qualified.  Optional:  Include achievement statements.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0" name="Shape 200"/>
          <p:cNvSpPr txBox="1"/>
          <p:nvPr>
            <p:ph idx="12" type="sldNum"/>
          </p:nvPr>
        </p:nvSpPr>
        <p:spPr>
          <a:xfrm>
            <a:off x="4008438" y="8899525"/>
            <a:ext cx="3067050" cy="46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8" name="Shape 18"/>
        <p:cNvGrpSpPr/>
        <p:nvPr/>
      </p:nvGrpSpPr>
      <p:grpSpPr>
        <a:xfrm>
          <a:off x="0" y="0"/>
          <a:ext cx="0" cy="0"/>
          <a:chOff x="0" y="0"/>
          <a:chExt cx="0" cy="0"/>
        </a:xfrm>
      </p:grpSpPr>
      <p:sp>
        <p:nvSpPr>
          <p:cNvPr id="19" name="Shape 19"/>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2" name="Shape 22"/>
          <p:cNvGrpSpPr/>
          <p:nvPr/>
        </p:nvGrpSpPr>
        <p:grpSpPr>
          <a:xfrm>
            <a:off x="9649215" y="4068923"/>
            <a:ext cx="1080904" cy="1080902"/>
            <a:chOff x="9685338" y="4460675"/>
            <a:chExt cx="1080904" cy="1080902"/>
          </a:xfrm>
        </p:grpSpPr>
        <p:sp>
          <p:nvSpPr>
            <p:cNvPr id="23" name="Shape 23"/>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5" name="Shape 25"/>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lstStyle>
            <a:lvl1pPr lvl="0" marR="0" rtl="0" algn="l">
              <a:lnSpc>
                <a:spcPct val="80000"/>
              </a:lnSpc>
              <a:spcBef>
                <a:spcPts val="0"/>
              </a:spcBef>
              <a:spcAft>
                <a:spcPts val="0"/>
              </a:spcAft>
              <a:buSzPts val="9600"/>
              <a:buFont typeface="Rokkitt"/>
              <a:buNone/>
              <a:defRPr b="0" i="0" sz="96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Shape 26"/>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lstStyle>
            <a:lvl1pPr lvl="0" marR="0" rtl="0" algn="l">
              <a:lnSpc>
                <a:spcPct val="90000"/>
              </a:lnSpc>
              <a:spcBef>
                <a:spcPts val="1200"/>
              </a:spcBef>
              <a:spcAft>
                <a:spcPts val="0"/>
              </a:spcAft>
              <a:buClr>
                <a:srgbClr val="9E3611"/>
              </a:buClr>
              <a:buSzPts val="1870"/>
              <a:buFont typeface="Noto Sans Symbols"/>
              <a:buNone/>
              <a:defRPr b="0" i="0" sz="2200" u="none" cap="none" strike="noStrike">
                <a:solidFill>
                  <a:schemeClr val="dk1"/>
                </a:solidFill>
                <a:latin typeface="Rockwell"/>
                <a:ea typeface="Rockwell"/>
                <a:cs typeface="Rockwell"/>
                <a:sym typeface="Rockwell"/>
              </a:defRPr>
            </a:lvl1pPr>
            <a:lvl2pPr lvl="1" marR="0" rtl="0" algn="ctr">
              <a:lnSpc>
                <a:spcPct val="90000"/>
              </a:lnSpc>
              <a:spcBef>
                <a:spcPts val="400"/>
              </a:spcBef>
              <a:spcAft>
                <a:spcPts val="0"/>
              </a:spcAft>
              <a:buClr>
                <a:srgbClr val="9E3611"/>
              </a:buClr>
              <a:buSzPts val="1870"/>
              <a:buFont typeface="Noto Sans Symbols"/>
              <a:buNone/>
              <a:defRPr b="0" i="0" sz="2200" u="none" cap="none" strike="noStrike">
                <a:solidFill>
                  <a:schemeClr val="dk1"/>
                </a:solidFill>
                <a:latin typeface="Rockwell"/>
                <a:ea typeface="Rockwell"/>
                <a:cs typeface="Rockwell"/>
                <a:sym typeface="Rockwell"/>
              </a:defRPr>
            </a:lvl2pPr>
            <a:lvl3pPr lvl="2" marR="0" rtl="0" algn="ctr">
              <a:lnSpc>
                <a:spcPct val="90000"/>
              </a:lnSpc>
              <a:spcBef>
                <a:spcPts val="400"/>
              </a:spcBef>
              <a:spcAft>
                <a:spcPts val="0"/>
              </a:spcAft>
              <a:buClr>
                <a:srgbClr val="9E3611"/>
              </a:buClr>
              <a:buSzPts val="1870"/>
              <a:buFont typeface="Noto Sans Symbols"/>
              <a:buNone/>
              <a:defRPr b="0" i="0" sz="2200" u="none" cap="none" strike="noStrike">
                <a:solidFill>
                  <a:schemeClr val="dk1"/>
                </a:solidFill>
                <a:latin typeface="Rockwell"/>
                <a:ea typeface="Rockwell"/>
                <a:cs typeface="Rockwell"/>
                <a:sym typeface="Rockwell"/>
              </a:defRPr>
            </a:lvl3pPr>
            <a:lvl4pPr lvl="3" marR="0" rtl="0" algn="ctr">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4pPr>
            <a:lvl5pPr lvl="4" marR="0" rtl="0" algn="ctr">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5pPr>
            <a:lvl6pPr lvl="5" marR="0" rtl="0" algn="ctr">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6pPr>
            <a:lvl7pPr lvl="6" marR="0" rtl="0" algn="ctr">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7pPr>
            <a:lvl8pPr lvl="7" marR="0" rtl="0" algn="ctr">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8pPr>
            <a:lvl9pPr lvl="8" marR="0" rtl="0" algn="ctr">
              <a:lnSpc>
                <a:spcPct val="90000"/>
              </a:lnSpc>
              <a:spcBef>
                <a:spcPts val="400"/>
              </a:spcBef>
              <a:spcAft>
                <a:spcPts val="20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9pPr>
          </a:lstStyle>
          <a:p/>
        </p:txBody>
      </p:sp>
      <p:sp>
        <p:nvSpPr>
          <p:cNvPr id="27" name="Shape 2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8" name="Shape 2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9" name="Shape 29"/>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2800" u="none" cap="none" strike="noStrike">
                <a:solidFill>
                  <a:srgbClr val="FFFFFF"/>
                </a:solidFill>
                <a:latin typeface="Rokkitt"/>
                <a:ea typeface="Rokkitt"/>
                <a:cs typeface="Rokkitt"/>
                <a:sym typeface="Rokkitt"/>
              </a:defRPr>
            </a:lvl1pPr>
            <a:lvl2pPr indent="0" lvl="1" marL="0" marR="0" rtl="0" algn="ctr">
              <a:spcBef>
                <a:spcPts val="0"/>
              </a:spcBef>
              <a:buNone/>
              <a:defRPr b="1" i="0" sz="2800" u="none" cap="none" strike="noStrike">
                <a:solidFill>
                  <a:srgbClr val="FFFFFF"/>
                </a:solidFill>
                <a:latin typeface="Rokkitt"/>
                <a:ea typeface="Rokkitt"/>
                <a:cs typeface="Rokkitt"/>
                <a:sym typeface="Rokkitt"/>
              </a:defRPr>
            </a:lvl2pPr>
            <a:lvl3pPr indent="0" lvl="2" marL="0" marR="0" rtl="0" algn="ctr">
              <a:spcBef>
                <a:spcPts val="0"/>
              </a:spcBef>
              <a:buNone/>
              <a:defRPr b="1" i="0" sz="2800" u="none" cap="none" strike="noStrike">
                <a:solidFill>
                  <a:srgbClr val="FFFFFF"/>
                </a:solidFill>
                <a:latin typeface="Rokkitt"/>
                <a:ea typeface="Rokkitt"/>
                <a:cs typeface="Rokkitt"/>
                <a:sym typeface="Rokkitt"/>
              </a:defRPr>
            </a:lvl3pPr>
            <a:lvl4pPr indent="0" lvl="3" marL="0" marR="0" rtl="0" algn="ctr">
              <a:spcBef>
                <a:spcPts val="0"/>
              </a:spcBef>
              <a:buNone/>
              <a:defRPr b="1" i="0" sz="2800" u="none" cap="none" strike="noStrike">
                <a:solidFill>
                  <a:srgbClr val="FFFFFF"/>
                </a:solidFill>
                <a:latin typeface="Rokkitt"/>
                <a:ea typeface="Rokkitt"/>
                <a:cs typeface="Rokkitt"/>
                <a:sym typeface="Rokkitt"/>
              </a:defRPr>
            </a:lvl4pPr>
            <a:lvl5pPr indent="0" lvl="4" marL="0" marR="0" rtl="0" algn="ctr">
              <a:spcBef>
                <a:spcPts val="0"/>
              </a:spcBef>
              <a:buNone/>
              <a:defRPr b="1" i="0" sz="2800" u="none" cap="none" strike="noStrike">
                <a:solidFill>
                  <a:srgbClr val="FFFFFF"/>
                </a:solidFill>
                <a:latin typeface="Rokkitt"/>
                <a:ea typeface="Rokkitt"/>
                <a:cs typeface="Rokkitt"/>
                <a:sym typeface="Rokkitt"/>
              </a:defRPr>
            </a:lvl5pPr>
            <a:lvl6pPr indent="0" lvl="5" marL="0" marR="0" rtl="0" algn="ctr">
              <a:spcBef>
                <a:spcPts val="0"/>
              </a:spcBef>
              <a:buNone/>
              <a:defRPr b="1" i="0" sz="2800" u="none" cap="none" strike="noStrike">
                <a:solidFill>
                  <a:srgbClr val="FFFFFF"/>
                </a:solidFill>
                <a:latin typeface="Rokkitt"/>
                <a:ea typeface="Rokkitt"/>
                <a:cs typeface="Rokkitt"/>
                <a:sym typeface="Rokkitt"/>
              </a:defRPr>
            </a:lvl6pPr>
            <a:lvl7pPr indent="0" lvl="6" marL="0" marR="0" rtl="0" algn="ctr">
              <a:spcBef>
                <a:spcPts val="0"/>
              </a:spcBef>
              <a:buNone/>
              <a:defRPr b="1" i="0" sz="2800" u="none" cap="none" strike="noStrike">
                <a:solidFill>
                  <a:srgbClr val="FFFFFF"/>
                </a:solidFill>
                <a:latin typeface="Rokkitt"/>
                <a:ea typeface="Rokkitt"/>
                <a:cs typeface="Rokkitt"/>
                <a:sym typeface="Rokkitt"/>
              </a:defRPr>
            </a:lvl7pPr>
            <a:lvl8pPr indent="0" lvl="7" marL="0" marR="0" rtl="0" algn="ctr">
              <a:spcBef>
                <a:spcPts val="0"/>
              </a:spcBef>
              <a:buNone/>
              <a:defRPr b="1" i="0" sz="2800" u="none" cap="none" strike="noStrike">
                <a:solidFill>
                  <a:srgbClr val="FFFFFF"/>
                </a:solidFill>
                <a:latin typeface="Rokkitt"/>
                <a:ea typeface="Rokkitt"/>
                <a:cs typeface="Rokkitt"/>
                <a:sym typeface="Rokkitt"/>
              </a:defRPr>
            </a:lvl8pPr>
            <a:lvl9pPr indent="0" lvl="8" marL="0" marR="0" rtl="0" algn="ctr">
              <a:spcBef>
                <a:spcPts val="0"/>
              </a:spcBef>
              <a:buNone/>
              <a:defRPr b="1" i="0" sz="2800" u="none" cap="none" strike="noStrike">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2" name="Shape 92"/>
        <p:cNvGrpSpPr/>
        <p:nvPr/>
      </p:nvGrpSpPr>
      <p:grpSpPr>
        <a:xfrm>
          <a:off x="0" y="0"/>
          <a:ext cx="0" cy="0"/>
          <a:chOff x="0" y="0"/>
          <a:chExt cx="0" cy="0"/>
        </a:xfrm>
      </p:grpSpPr>
      <p:sp>
        <p:nvSpPr>
          <p:cNvPr id="93" name="Shape 9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Shape 94"/>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95" name="Shape 9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6" name="Shape 9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7" name="Shape 9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Shape 99"/>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Shape 100"/>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01" name="Shape 10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2" name="Shape 10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3" name="Shape 10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 name="Shape 30"/>
        <p:cNvGrpSpPr/>
        <p:nvPr/>
      </p:nvGrpSpPr>
      <p:grpSpPr>
        <a:xfrm>
          <a:off x="0" y="0"/>
          <a:ext cx="0" cy="0"/>
          <a:chOff x="0" y="0"/>
          <a:chExt cx="0" cy="0"/>
        </a:xfrm>
      </p:grpSpPr>
      <p:sp>
        <p:nvSpPr>
          <p:cNvPr id="31" name="Shape 3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Shape 32"/>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33" name="Shape 3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4" name="Shape 3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5" name="Shape 3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6" name="Shape 36"/>
        <p:cNvGrpSpPr/>
        <p:nvPr/>
      </p:nvGrpSpPr>
      <p:grpSpPr>
        <a:xfrm>
          <a:off x="0" y="0"/>
          <a:ext cx="0" cy="0"/>
          <a:chOff x="0" y="0"/>
          <a:chExt cx="0" cy="0"/>
        </a:xfrm>
      </p:grpSpPr>
      <p:sp>
        <p:nvSpPr>
          <p:cNvPr id="37" name="Shape 3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8" name="Shape 3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9" name="Shape 3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0" name="Shape 40"/>
        <p:cNvGrpSpPr/>
        <p:nvPr/>
      </p:nvGrpSpPr>
      <p:grpSpPr>
        <a:xfrm>
          <a:off x="0" y="0"/>
          <a:ext cx="0" cy="0"/>
          <a:chOff x="0" y="0"/>
          <a:chExt cx="0" cy="0"/>
        </a:xfrm>
      </p:grpSpPr>
      <p:sp>
        <p:nvSpPr>
          <p:cNvPr id="41" name="Shape 4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Shape 42"/>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43" name="Shape 43"/>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44" name="Shape 4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5" name="Shape 4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6" name="Shape 4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47" name="Shape 47"/>
        <p:cNvGrpSpPr/>
        <p:nvPr/>
      </p:nvGrpSpPr>
      <p:grpSpPr>
        <a:xfrm>
          <a:off x="0" y="0"/>
          <a:ext cx="0" cy="0"/>
          <a:chOff x="0" y="0"/>
          <a:chExt cx="0" cy="0"/>
        </a:xfrm>
      </p:grpSpPr>
      <p:sp>
        <p:nvSpPr>
          <p:cNvPr id="48" name="Shape 48"/>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 name="Shape 49"/>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SzPts val="3200"/>
              <a:buFont typeface="Rokkitt"/>
              <a:buNone/>
              <a:defRPr b="1" i="0" sz="32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Shape 50"/>
          <p:cNvSpPr/>
          <p:nvPr>
            <p:ph idx="2" type="pic"/>
          </p:nvPr>
        </p:nvSpPr>
        <p:spPr>
          <a:xfrm>
            <a:off x="0" y="0"/>
            <a:ext cx="8303740" cy="6858000"/>
          </a:xfrm>
          <a:prstGeom prst="rect">
            <a:avLst/>
          </a:prstGeom>
          <a:solidFill>
            <a:srgbClr val="E1DFDF"/>
          </a:solidFill>
          <a:ln>
            <a:noFill/>
          </a:ln>
        </p:spPr>
        <p:txBody>
          <a:bodyPr anchorCtr="0" anchor="t" bIns="45700" lIns="91425" spcFirstLastPara="1" rIns="91425" wrap="square" tIns="45700"/>
          <a:lstStyle>
            <a:lvl1pPr lvl="0" marR="0" rtl="0" algn="l">
              <a:lnSpc>
                <a:spcPct val="90000"/>
              </a:lnSpc>
              <a:spcBef>
                <a:spcPts val="1200"/>
              </a:spcBef>
              <a:spcAft>
                <a:spcPts val="0"/>
              </a:spcAft>
              <a:buClr>
                <a:srgbClr val="9E3611"/>
              </a:buClr>
              <a:buSzPts val="2720"/>
              <a:buFont typeface="Noto Sans Symbols"/>
              <a:buNone/>
              <a:defRPr b="0" i="0" sz="3200" u="none" cap="none" strike="noStrike">
                <a:solidFill>
                  <a:schemeClr val="dk1"/>
                </a:solidFill>
                <a:latin typeface="Rockwell"/>
                <a:ea typeface="Rockwell"/>
                <a:cs typeface="Rockwell"/>
                <a:sym typeface="Rockwell"/>
              </a:defRPr>
            </a:lvl1pPr>
            <a:lvl2pPr lvl="1" marR="0" rtl="0" algn="l">
              <a:lnSpc>
                <a:spcPct val="90000"/>
              </a:lnSpc>
              <a:spcBef>
                <a:spcPts val="400"/>
              </a:spcBef>
              <a:spcAft>
                <a:spcPts val="0"/>
              </a:spcAft>
              <a:buClr>
                <a:srgbClr val="9E3611"/>
              </a:buClr>
              <a:buSzPts val="2380"/>
              <a:buFont typeface="Noto Sans Symbols"/>
              <a:buNone/>
              <a:defRPr b="0" i="0" sz="2800" u="none" cap="none" strike="noStrike">
                <a:solidFill>
                  <a:schemeClr val="dk1"/>
                </a:solidFill>
                <a:latin typeface="Rockwell"/>
                <a:ea typeface="Rockwell"/>
                <a:cs typeface="Rockwell"/>
                <a:sym typeface="Rockwell"/>
              </a:defRPr>
            </a:lvl2pPr>
            <a:lvl3pPr lvl="2" marR="0" rtl="0" algn="l">
              <a:lnSpc>
                <a:spcPct val="90000"/>
              </a:lnSpc>
              <a:spcBef>
                <a:spcPts val="400"/>
              </a:spcBef>
              <a:spcAft>
                <a:spcPts val="0"/>
              </a:spcAft>
              <a:buClr>
                <a:srgbClr val="9E3611"/>
              </a:buClr>
              <a:buSzPts val="2040"/>
              <a:buFont typeface="Noto Sans Symbols"/>
              <a:buNone/>
              <a:defRPr b="0" i="0" sz="2400" u="none" cap="none" strike="noStrike">
                <a:solidFill>
                  <a:schemeClr val="dk1"/>
                </a:solidFill>
                <a:latin typeface="Rockwell"/>
                <a:ea typeface="Rockwell"/>
                <a:cs typeface="Rockwell"/>
                <a:sym typeface="Rockwell"/>
              </a:defRPr>
            </a:lvl3pPr>
            <a:lvl4pPr lvl="3"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4pPr>
            <a:lvl5pPr lvl="4"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5pPr>
            <a:lvl6pPr lvl="5"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6pPr>
            <a:lvl7pPr lvl="6"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7pPr>
            <a:lvl8pPr lvl="7"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8pPr>
            <a:lvl9pPr lvl="8" marR="0" rtl="0" algn="l">
              <a:lnSpc>
                <a:spcPct val="90000"/>
              </a:lnSpc>
              <a:spcBef>
                <a:spcPts val="400"/>
              </a:spcBef>
              <a:spcAft>
                <a:spcPts val="20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9pPr>
          </a:lstStyle>
          <a:p/>
        </p:txBody>
      </p:sp>
      <p:sp>
        <p:nvSpPr>
          <p:cNvPr id="51" name="Shape 51"/>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1000"/>
              </a:spcBef>
              <a:spcAft>
                <a:spcPts val="0"/>
              </a:spcAft>
              <a:buClr>
                <a:srgbClr val="9E3611"/>
              </a:buClr>
              <a:buSzPts val="1190"/>
              <a:buFont typeface="Noto Sans Symbols"/>
              <a:buNone/>
              <a:defRPr b="0" i="0" sz="1400" u="none" cap="none" strike="noStrike">
                <a:solidFill>
                  <a:srgbClr val="9E3611"/>
                </a:solidFill>
                <a:latin typeface="Rockwell"/>
                <a:ea typeface="Rockwell"/>
                <a:cs typeface="Rockwell"/>
                <a:sym typeface="Rockwell"/>
              </a:defRPr>
            </a:lvl1pPr>
            <a:lvl2pPr indent="-228600" lvl="1" marL="914400" marR="0" rtl="0" algn="l">
              <a:lnSpc>
                <a:spcPct val="90000"/>
              </a:lnSpc>
              <a:spcBef>
                <a:spcPts val="400"/>
              </a:spcBef>
              <a:spcAft>
                <a:spcPts val="0"/>
              </a:spcAft>
              <a:buClr>
                <a:srgbClr val="9E3611"/>
              </a:buClr>
              <a:buSzPts val="1020"/>
              <a:buFont typeface="Noto Sans Symbols"/>
              <a:buNone/>
              <a:defRPr b="0" i="0" sz="1200" u="none" cap="none" strike="noStrike">
                <a:solidFill>
                  <a:schemeClr val="dk1"/>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850"/>
              <a:buFont typeface="Noto Sans Symbols"/>
              <a:buNone/>
              <a:defRPr b="0" i="0" sz="1000" u="none" cap="none" strike="noStrike">
                <a:solidFill>
                  <a:schemeClr val="dk1"/>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9pPr>
          </a:lstStyle>
          <a:p/>
        </p:txBody>
      </p:sp>
      <p:sp>
        <p:nvSpPr>
          <p:cNvPr id="52" name="Shape 5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53" name="Shape 53"/>
          <p:cNvGrpSpPr/>
          <p:nvPr/>
        </p:nvGrpSpPr>
        <p:grpSpPr>
          <a:xfrm>
            <a:off x="11401725" y="6229681"/>
            <a:ext cx="457200" cy="457200"/>
            <a:chOff x="11361456" y="6195813"/>
            <a:chExt cx="548640" cy="548640"/>
          </a:xfrm>
        </p:grpSpPr>
        <p:sp>
          <p:nvSpPr>
            <p:cNvPr id="54" name="Shape 54"/>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Shape 55"/>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6" name="Shape 5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57" name="Shape 57"/>
        <p:cNvGrpSpPr/>
        <p:nvPr/>
      </p:nvGrpSpPr>
      <p:grpSpPr>
        <a:xfrm>
          <a:off x="0" y="0"/>
          <a:ext cx="0" cy="0"/>
          <a:chOff x="0" y="0"/>
          <a:chExt cx="0" cy="0"/>
        </a:xfrm>
      </p:grpSpPr>
      <p:sp>
        <p:nvSpPr>
          <p:cNvPr id="58" name="Shape 58"/>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lstStyle>
            <a:lvl1pPr lvl="0" marR="0" rtl="0" algn="l">
              <a:lnSpc>
                <a:spcPct val="80000"/>
              </a:lnSpc>
              <a:spcBef>
                <a:spcPts val="0"/>
              </a:spcBef>
              <a:spcAft>
                <a:spcPts val="0"/>
              </a:spcAft>
              <a:buSzPts val="8000"/>
              <a:buFont typeface="Rokkitt"/>
              <a:buNone/>
              <a:defRPr b="0" i="0" sz="80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Shape 60"/>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2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1pPr>
            <a:lvl2pPr indent="-228600" lvl="1" marL="914400" marR="0" rtl="0" algn="l">
              <a:lnSpc>
                <a:spcPct val="90000"/>
              </a:lnSpc>
              <a:spcBef>
                <a:spcPts val="400"/>
              </a:spcBef>
              <a:spcAft>
                <a:spcPts val="0"/>
              </a:spcAft>
              <a:buClr>
                <a:srgbClr val="9E3611"/>
              </a:buClr>
              <a:buSzPts val="1530"/>
              <a:buFont typeface="Noto Sans Symbols"/>
              <a:buNone/>
              <a:defRPr b="0" i="0" sz="1800" u="none" cap="none" strike="noStrike">
                <a:solidFill>
                  <a:srgbClr val="888888"/>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1360"/>
              <a:buFont typeface="Noto Sans Symbols"/>
              <a:buNone/>
              <a:defRPr b="0" i="0" sz="1600" u="none" cap="none" strike="noStrike">
                <a:solidFill>
                  <a:srgbClr val="888888"/>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9pPr>
          </a:lstStyle>
          <a:p/>
        </p:txBody>
      </p:sp>
      <p:sp>
        <p:nvSpPr>
          <p:cNvPr id="61" name="Shape 61"/>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62" name="Shape 62"/>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63" name="Shape 63"/>
          <p:cNvGrpSpPr/>
          <p:nvPr/>
        </p:nvGrpSpPr>
        <p:grpSpPr>
          <a:xfrm>
            <a:off x="897399" y="2325848"/>
            <a:ext cx="1080904" cy="1080902"/>
            <a:chOff x="9685338" y="4460675"/>
            <a:chExt cx="1080904" cy="1080902"/>
          </a:xfrm>
        </p:grpSpPr>
        <p:sp>
          <p:nvSpPr>
            <p:cNvPr id="64" name="Shape 64"/>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2800">
                <a:solidFill>
                  <a:srgbClr val="FFFFFF"/>
                </a:solidFill>
                <a:latin typeface="Rokkitt"/>
                <a:ea typeface="Rokkitt"/>
                <a:cs typeface="Rokkitt"/>
                <a:sym typeface="Rokkitt"/>
              </a:defRPr>
            </a:lvl1pPr>
            <a:lvl2pPr indent="0" lvl="1" marL="0" marR="0" rtl="0" algn="ctr">
              <a:spcBef>
                <a:spcPts val="0"/>
              </a:spcBef>
              <a:buNone/>
              <a:defRPr b="1" sz="2800">
                <a:solidFill>
                  <a:srgbClr val="FFFFFF"/>
                </a:solidFill>
                <a:latin typeface="Rokkitt"/>
                <a:ea typeface="Rokkitt"/>
                <a:cs typeface="Rokkitt"/>
                <a:sym typeface="Rokkitt"/>
              </a:defRPr>
            </a:lvl2pPr>
            <a:lvl3pPr indent="0" lvl="2" marL="0" marR="0" rtl="0" algn="ctr">
              <a:spcBef>
                <a:spcPts val="0"/>
              </a:spcBef>
              <a:buNone/>
              <a:defRPr b="1" sz="2800">
                <a:solidFill>
                  <a:srgbClr val="FFFFFF"/>
                </a:solidFill>
                <a:latin typeface="Rokkitt"/>
                <a:ea typeface="Rokkitt"/>
                <a:cs typeface="Rokkitt"/>
                <a:sym typeface="Rokkitt"/>
              </a:defRPr>
            </a:lvl3pPr>
            <a:lvl4pPr indent="0" lvl="3" marL="0" marR="0" rtl="0" algn="ctr">
              <a:spcBef>
                <a:spcPts val="0"/>
              </a:spcBef>
              <a:buNone/>
              <a:defRPr b="1" sz="2800">
                <a:solidFill>
                  <a:srgbClr val="FFFFFF"/>
                </a:solidFill>
                <a:latin typeface="Rokkitt"/>
                <a:ea typeface="Rokkitt"/>
                <a:cs typeface="Rokkitt"/>
                <a:sym typeface="Rokkitt"/>
              </a:defRPr>
            </a:lvl4pPr>
            <a:lvl5pPr indent="0" lvl="4" marL="0" marR="0" rtl="0" algn="ctr">
              <a:spcBef>
                <a:spcPts val="0"/>
              </a:spcBef>
              <a:buNone/>
              <a:defRPr b="1" sz="2800">
                <a:solidFill>
                  <a:srgbClr val="FFFFFF"/>
                </a:solidFill>
                <a:latin typeface="Rokkitt"/>
                <a:ea typeface="Rokkitt"/>
                <a:cs typeface="Rokkitt"/>
                <a:sym typeface="Rokkitt"/>
              </a:defRPr>
            </a:lvl5pPr>
            <a:lvl6pPr indent="0" lvl="5" marL="0" marR="0" rtl="0" algn="ctr">
              <a:spcBef>
                <a:spcPts val="0"/>
              </a:spcBef>
              <a:buNone/>
              <a:defRPr b="1" sz="2800">
                <a:solidFill>
                  <a:srgbClr val="FFFFFF"/>
                </a:solidFill>
                <a:latin typeface="Rokkitt"/>
                <a:ea typeface="Rokkitt"/>
                <a:cs typeface="Rokkitt"/>
                <a:sym typeface="Rokkitt"/>
              </a:defRPr>
            </a:lvl6pPr>
            <a:lvl7pPr indent="0" lvl="6" marL="0" marR="0" rtl="0" algn="ctr">
              <a:spcBef>
                <a:spcPts val="0"/>
              </a:spcBef>
              <a:buNone/>
              <a:defRPr b="1" sz="2800">
                <a:solidFill>
                  <a:srgbClr val="FFFFFF"/>
                </a:solidFill>
                <a:latin typeface="Rokkitt"/>
                <a:ea typeface="Rokkitt"/>
                <a:cs typeface="Rokkitt"/>
                <a:sym typeface="Rokkitt"/>
              </a:defRPr>
            </a:lvl7pPr>
            <a:lvl8pPr indent="0" lvl="7" marL="0" marR="0" rtl="0" algn="ctr">
              <a:spcBef>
                <a:spcPts val="0"/>
              </a:spcBef>
              <a:buNone/>
              <a:defRPr b="1" sz="2800">
                <a:solidFill>
                  <a:srgbClr val="FFFFFF"/>
                </a:solidFill>
                <a:latin typeface="Rokkitt"/>
                <a:ea typeface="Rokkitt"/>
                <a:cs typeface="Rokkitt"/>
                <a:sym typeface="Rokkitt"/>
              </a:defRPr>
            </a:lvl8pPr>
            <a:lvl9pPr indent="0" lvl="8" marL="0" marR="0" rtl="0" algn="ctr">
              <a:spcBef>
                <a:spcPts val="0"/>
              </a:spcBef>
              <a:buNone/>
              <a:defRPr b="1" sz="2800">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7" name="Shape 67"/>
        <p:cNvGrpSpPr/>
        <p:nvPr/>
      </p:nvGrpSpPr>
      <p:grpSpPr>
        <a:xfrm>
          <a:off x="0" y="0"/>
          <a:ext cx="0" cy="0"/>
          <a:chOff x="0" y="0"/>
          <a:chExt cx="0" cy="0"/>
        </a:xfrm>
      </p:grpSpPr>
      <p:sp>
        <p:nvSpPr>
          <p:cNvPr id="68" name="Shape 6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Shape 69"/>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rgbClr val="9E3611"/>
              </a:buClr>
              <a:buSzPts val="1700"/>
              <a:buFont typeface="Noto Sans Symbols"/>
              <a:buNone/>
              <a:defRPr b="1" i="0" sz="2000" u="none" cap="none" strike="noStrike">
                <a:solidFill>
                  <a:srgbClr val="9E3611"/>
                </a:solidFill>
                <a:latin typeface="Rockwell"/>
                <a:ea typeface="Rockwell"/>
                <a:cs typeface="Rockwell"/>
                <a:sym typeface="Rockwell"/>
              </a:defRPr>
            </a:lvl1pPr>
            <a:lvl2pPr indent="-228600" lvl="1" marL="914400" marR="0" rtl="0" algn="l">
              <a:lnSpc>
                <a:spcPct val="90000"/>
              </a:lnSpc>
              <a:spcBef>
                <a:spcPts val="400"/>
              </a:spcBef>
              <a:spcAft>
                <a:spcPts val="0"/>
              </a:spcAft>
              <a:buClr>
                <a:srgbClr val="9E3611"/>
              </a:buClr>
              <a:buSzPts val="1700"/>
              <a:buFont typeface="Noto Sans Symbols"/>
              <a:buNone/>
              <a:defRPr b="1" i="0" sz="2000" u="none" cap="none" strike="noStrike">
                <a:solidFill>
                  <a:schemeClr val="dk1"/>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1530"/>
              <a:buFont typeface="Noto Sans Symbols"/>
              <a:buNone/>
              <a:defRPr b="1" i="0" sz="1800" u="none" cap="none" strike="noStrike">
                <a:solidFill>
                  <a:schemeClr val="dk1"/>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9pPr>
          </a:lstStyle>
          <a:p/>
        </p:txBody>
      </p:sp>
      <p:sp>
        <p:nvSpPr>
          <p:cNvPr id="70" name="Shape 70"/>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71" name="Shape 71"/>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rgbClr val="9E3611"/>
              </a:buClr>
              <a:buSzPts val="1700"/>
              <a:buFont typeface="Noto Sans Symbols"/>
              <a:buNone/>
              <a:defRPr b="1" i="0" sz="2000" u="none" cap="none" strike="noStrike">
                <a:solidFill>
                  <a:srgbClr val="9E3611"/>
                </a:solidFill>
                <a:latin typeface="Rockwell"/>
                <a:ea typeface="Rockwell"/>
                <a:cs typeface="Rockwell"/>
                <a:sym typeface="Rockwell"/>
              </a:defRPr>
            </a:lvl1pPr>
            <a:lvl2pPr indent="-228600" lvl="1" marL="914400" marR="0" rtl="0" algn="l">
              <a:lnSpc>
                <a:spcPct val="90000"/>
              </a:lnSpc>
              <a:spcBef>
                <a:spcPts val="400"/>
              </a:spcBef>
              <a:spcAft>
                <a:spcPts val="0"/>
              </a:spcAft>
              <a:buClr>
                <a:srgbClr val="9E3611"/>
              </a:buClr>
              <a:buSzPts val="1700"/>
              <a:buFont typeface="Noto Sans Symbols"/>
              <a:buNone/>
              <a:defRPr b="1" i="0" sz="2000" u="none" cap="none" strike="noStrike">
                <a:solidFill>
                  <a:schemeClr val="dk1"/>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1530"/>
              <a:buFont typeface="Noto Sans Symbols"/>
              <a:buNone/>
              <a:defRPr b="1" i="0" sz="1800" u="none" cap="none" strike="noStrike">
                <a:solidFill>
                  <a:schemeClr val="dk1"/>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9pPr>
          </a:lstStyle>
          <a:p/>
        </p:txBody>
      </p:sp>
      <p:sp>
        <p:nvSpPr>
          <p:cNvPr id="72" name="Shape 72"/>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73" name="Shape 7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4" name="Shape 7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5" name="Shape 7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6" name="Shape 76"/>
        <p:cNvGrpSpPr/>
        <p:nvPr/>
      </p:nvGrpSpPr>
      <p:grpSpPr>
        <a:xfrm>
          <a:off x="0" y="0"/>
          <a:ext cx="0" cy="0"/>
          <a:chOff x="0" y="0"/>
          <a:chExt cx="0" cy="0"/>
        </a:xfrm>
      </p:grpSpPr>
      <p:sp>
        <p:nvSpPr>
          <p:cNvPr id="77" name="Shape 7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Shape 7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9" name="Shape 7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80" name="Shape 8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81" name="Shape 81"/>
        <p:cNvGrpSpPr/>
        <p:nvPr/>
      </p:nvGrpSpPr>
      <p:grpSpPr>
        <a:xfrm>
          <a:off x="0" y="0"/>
          <a:ext cx="0" cy="0"/>
          <a:chOff x="0" y="0"/>
          <a:chExt cx="0" cy="0"/>
        </a:xfrm>
      </p:grpSpPr>
      <p:sp>
        <p:nvSpPr>
          <p:cNvPr id="82" name="Shape 82"/>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SzPts val="3200"/>
              <a:buFont typeface="Rokkitt"/>
              <a:buNone/>
              <a:defRPr b="1" i="0" sz="32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Shape 84"/>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85" name="Shape 85"/>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1000"/>
              </a:spcBef>
              <a:spcAft>
                <a:spcPts val="0"/>
              </a:spcAft>
              <a:buClr>
                <a:srgbClr val="9E3611"/>
              </a:buClr>
              <a:buSzPts val="1190"/>
              <a:buFont typeface="Noto Sans Symbols"/>
              <a:buNone/>
              <a:defRPr b="0" i="0" sz="1400" u="none" cap="none" strike="noStrike">
                <a:solidFill>
                  <a:srgbClr val="9E3611"/>
                </a:solidFill>
                <a:latin typeface="Rockwell"/>
                <a:ea typeface="Rockwell"/>
                <a:cs typeface="Rockwell"/>
                <a:sym typeface="Rockwell"/>
              </a:defRPr>
            </a:lvl1pPr>
            <a:lvl2pPr indent="-228600" lvl="1" marL="914400" marR="0" rtl="0" algn="l">
              <a:lnSpc>
                <a:spcPct val="90000"/>
              </a:lnSpc>
              <a:spcBef>
                <a:spcPts val="400"/>
              </a:spcBef>
              <a:spcAft>
                <a:spcPts val="0"/>
              </a:spcAft>
              <a:buClr>
                <a:srgbClr val="9E3611"/>
              </a:buClr>
              <a:buSzPts val="1020"/>
              <a:buFont typeface="Noto Sans Symbols"/>
              <a:buNone/>
              <a:defRPr b="0" i="0" sz="1200" u="none" cap="none" strike="noStrike">
                <a:solidFill>
                  <a:schemeClr val="dk1"/>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850"/>
              <a:buFont typeface="Noto Sans Symbols"/>
              <a:buNone/>
              <a:defRPr b="0" i="0" sz="1000" u="none" cap="none" strike="noStrike">
                <a:solidFill>
                  <a:schemeClr val="dk1"/>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9pPr>
          </a:lstStyle>
          <a:p/>
        </p:txBody>
      </p:sp>
      <p:sp>
        <p:nvSpPr>
          <p:cNvPr id="86" name="Shape 8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87" name="Shape 8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88" name="Shape 88"/>
          <p:cNvGrpSpPr/>
          <p:nvPr/>
        </p:nvGrpSpPr>
        <p:grpSpPr>
          <a:xfrm>
            <a:off x="11401725" y="6229681"/>
            <a:ext cx="457200" cy="457200"/>
            <a:chOff x="11361456" y="6195813"/>
            <a:chExt cx="548640" cy="548640"/>
          </a:xfrm>
        </p:grpSpPr>
        <p:sp>
          <p:nvSpPr>
            <p:cNvPr id="89" name="Shape 89"/>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1" name="Shape 9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Rokkitt"/>
                <a:ea typeface="Rokkitt"/>
                <a:cs typeface="Rokkitt"/>
                <a:sym typeface="Rokkitt"/>
              </a:defRPr>
            </a:lvl1pPr>
            <a:lvl2pPr indent="0" lvl="1" marL="0" marR="0" rtl="0" algn="ctr">
              <a:spcBef>
                <a:spcPts val="0"/>
              </a:spcBef>
              <a:buNone/>
              <a:defRPr b="1" sz="1400">
                <a:solidFill>
                  <a:srgbClr val="FFFFFF"/>
                </a:solidFill>
                <a:latin typeface="Rokkitt"/>
                <a:ea typeface="Rokkitt"/>
                <a:cs typeface="Rokkitt"/>
                <a:sym typeface="Rokkitt"/>
              </a:defRPr>
            </a:lvl2pPr>
            <a:lvl3pPr indent="0" lvl="2" marL="0" marR="0" rtl="0" algn="ctr">
              <a:spcBef>
                <a:spcPts val="0"/>
              </a:spcBef>
              <a:buNone/>
              <a:defRPr b="1" sz="1400">
                <a:solidFill>
                  <a:srgbClr val="FFFFFF"/>
                </a:solidFill>
                <a:latin typeface="Rokkitt"/>
                <a:ea typeface="Rokkitt"/>
                <a:cs typeface="Rokkitt"/>
                <a:sym typeface="Rokkitt"/>
              </a:defRPr>
            </a:lvl3pPr>
            <a:lvl4pPr indent="0" lvl="3" marL="0" marR="0" rtl="0" algn="ctr">
              <a:spcBef>
                <a:spcPts val="0"/>
              </a:spcBef>
              <a:buNone/>
              <a:defRPr b="1" sz="1400">
                <a:solidFill>
                  <a:srgbClr val="FFFFFF"/>
                </a:solidFill>
                <a:latin typeface="Rokkitt"/>
                <a:ea typeface="Rokkitt"/>
                <a:cs typeface="Rokkitt"/>
                <a:sym typeface="Rokkitt"/>
              </a:defRPr>
            </a:lvl4pPr>
            <a:lvl5pPr indent="0" lvl="4" marL="0" marR="0" rtl="0" algn="ctr">
              <a:spcBef>
                <a:spcPts val="0"/>
              </a:spcBef>
              <a:buNone/>
              <a:defRPr b="1" sz="1400">
                <a:solidFill>
                  <a:srgbClr val="FFFFFF"/>
                </a:solidFill>
                <a:latin typeface="Rokkitt"/>
                <a:ea typeface="Rokkitt"/>
                <a:cs typeface="Rokkitt"/>
                <a:sym typeface="Rokkitt"/>
              </a:defRPr>
            </a:lvl5pPr>
            <a:lvl6pPr indent="0" lvl="5" marL="0" marR="0" rtl="0" algn="ctr">
              <a:spcBef>
                <a:spcPts val="0"/>
              </a:spcBef>
              <a:buNone/>
              <a:defRPr b="1" sz="1400">
                <a:solidFill>
                  <a:srgbClr val="FFFFFF"/>
                </a:solidFill>
                <a:latin typeface="Rokkitt"/>
                <a:ea typeface="Rokkitt"/>
                <a:cs typeface="Rokkitt"/>
                <a:sym typeface="Rokkitt"/>
              </a:defRPr>
            </a:lvl6pPr>
            <a:lvl7pPr indent="0" lvl="6" marL="0" marR="0" rtl="0" algn="ctr">
              <a:spcBef>
                <a:spcPts val="0"/>
              </a:spcBef>
              <a:buNone/>
              <a:defRPr b="1" sz="1400">
                <a:solidFill>
                  <a:srgbClr val="FFFFFF"/>
                </a:solidFill>
                <a:latin typeface="Rokkitt"/>
                <a:ea typeface="Rokkitt"/>
                <a:cs typeface="Rokkitt"/>
                <a:sym typeface="Rokkitt"/>
              </a:defRPr>
            </a:lvl7pPr>
            <a:lvl8pPr indent="0" lvl="7" marL="0" marR="0" rtl="0" algn="ctr">
              <a:spcBef>
                <a:spcPts val="0"/>
              </a:spcBef>
              <a:buNone/>
              <a:defRPr b="1" sz="1400">
                <a:solidFill>
                  <a:srgbClr val="FFFFFF"/>
                </a:solidFill>
                <a:latin typeface="Rokkitt"/>
                <a:ea typeface="Rokkitt"/>
                <a:cs typeface="Rokkitt"/>
                <a:sym typeface="Rokkitt"/>
              </a:defRPr>
            </a:lvl8pPr>
            <a:lvl9pPr indent="0" lvl="8" marL="0" marR="0" rtl="0" algn="ctr">
              <a:spcBef>
                <a:spcPts val="0"/>
              </a:spcBef>
              <a:buNone/>
              <a:defRPr b="1" sz="1400">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Shape 1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Shape 1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Shape 14"/>
          <p:cNvGrpSpPr/>
          <p:nvPr/>
        </p:nvGrpSpPr>
        <p:grpSpPr>
          <a:xfrm>
            <a:off x="11401725" y="6229681"/>
            <a:ext cx="457200" cy="457200"/>
            <a:chOff x="11361456" y="6195813"/>
            <a:chExt cx="548640" cy="548640"/>
          </a:xfrm>
        </p:grpSpPr>
        <p:sp>
          <p:nvSpPr>
            <p:cNvPr id="15" name="Shape 15"/>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7" name="Shape 1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kkitt"/>
                <a:ea typeface="Rokkitt"/>
                <a:cs typeface="Rokkitt"/>
                <a:sym typeface="Rokkitt"/>
              </a:defRPr>
            </a:lvl1pPr>
            <a:lvl2pPr indent="0" lvl="1" marL="0" marR="0" rtl="0" algn="ctr">
              <a:spcBef>
                <a:spcPts val="0"/>
              </a:spcBef>
              <a:buNone/>
              <a:defRPr b="1" i="0" sz="1400" u="none" cap="none" strike="noStrike">
                <a:solidFill>
                  <a:srgbClr val="FFFFFF"/>
                </a:solidFill>
                <a:latin typeface="Rokkitt"/>
                <a:ea typeface="Rokkitt"/>
                <a:cs typeface="Rokkitt"/>
                <a:sym typeface="Rokkitt"/>
              </a:defRPr>
            </a:lvl2pPr>
            <a:lvl3pPr indent="0" lvl="2" marL="0" marR="0" rtl="0" algn="ctr">
              <a:spcBef>
                <a:spcPts val="0"/>
              </a:spcBef>
              <a:buNone/>
              <a:defRPr b="1" i="0" sz="1400" u="none" cap="none" strike="noStrike">
                <a:solidFill>
                  <a:srgbClr val="FFFFFF"/>
                </a:solidFill>
                <a:latin typeface="Rokkitt"/>
                <a:ea typeface="Rokkitt"/>
                <a:cs typeface="Rokkitt"/>
                <a:sym typeface="Rokkitt"/>
              </a:defRPr>
            </a:lvl3pPr>
            <a:lvl4pPr indent="0" lvl="3" marL="0" marR="0" rtl="0" algn="ctr">
              <a:spcBef>
                <a:spcPts val="0"/>
              </a:spcBef>
              <a:buNone/>
              <a:defRPr b="1" i="0" sz="1400" u="none" cap="none" strike="noStrike">
                <a:solidFill>
                  <a:srgbClr val="FFFFFF"/>
                </a:solidFill>
                <a:latin typeface="Rokkitt"/>
                <a:ea typeface="Rokkitt"/>
                <a:cs typeface="Rokkitt"/>
                <a:sym typeface="Rokkitt"/>
              </a:defRPr>
            </a:lvl4pPr>
            <a:lvl5pPr indent="0" lvl="4" marL="0" marR="0" rtl="0" algn="ctr">
              <a:spcBef>
                <a:spcPts val="0"/>
              </a:spcBef>
              <a:buNone/>
              <a:defRPr b="1" i="0" sz="1400" u="none" cap="none" strike="noStrike">
                <a:solidFill>
                  <a:srgbClr val="FFFFFF"/>
                </a:solidFill>
                <a:latin typeface="Rokkitt"/>
                <a:ea typeface="Rokkitt"/>
                <a:cs typeface="Rokkitt"/>
                <a:sym typeface="Rokkitt"/>
              </a:defRPr>
            </a:lvl5pPr>
            <a:lvl6pPr indent="0" lvl="5" marL="0" marR="0" rtl="0" algn="ctr">
              <a:spcBef>
                <a:spcPts val="0"/>
              </a:spcBef>
              <a:buNone/>
              <a:defRPr b="1" i="0" sz="1400" u="none" cap="none" strike="noStrike">
                <a:solidFill>
                  <a:srgbClr val="FFFFFF"/>
                </a:solidFill>
                <a:latin typeface="Rokkitt"/>
                <a:ea typeface="Rokkitt"/>
                <a:cs typeface="Rokkitt"/>
                <a:sym typeface="Rokkitt"/>
              </a:defRPr>
            </a:lvl6pPr>
            <a:lvl7pPr indent="0" lvl="6" marL="0" marR="0" rtl="0" algn="ctr">
              <a:spcBef>
                <a:spcPts val="0"/>
              </a:spcBef>
              <a:buNone/>
              <a:defRPr b="1" i="0" sz="1400" u="none" cap="none" strike="noStrike">
                <a:solidFill>
                  <a:srgbClr val="FFFFFF"/>
                </a:solidFill>
                <a:latin typeface="Rokkitt"/>
                <a:ea typeface="Rokkitt"/>
                <a:cs typeface="Rokkitt"/>
                <a:sym typeface="Rokkitt"/>
              </a:defRPr>
            </a:lvl7pPr>
            <a:lvl8pPr indent="0" lvl="7" marL="0" marR="0" rtl="0" algn="ctr">
              <a:spcBef>
                <a:spcPts val="0"/>
              </a:spcBef>
              <a:buNone/>
              <a:defRPr b="1" i="0" sz="1400" u="none" cap="none" strike="noStrike">
                <a:solidFill>
                  <a:srgbClr val="FFFFFF"/>
                </a:solidFill>
                <a:latin typeface="Rokkitt"/>
                <a:ea typeface="Rokkitt"/>
                <a:cs typeface="Rokkitt"/>
                <a:sym typeface="Rokkitt"/>
              </a:defRPr>
            </a:lvl8pPr>
            <a:lvl9pPr indent="0" lvl="8" marL="0" marR="0" rtl="0" algn="ctr">
              <a:spcBef>
                <a:spcPts val="0"/>
              </a:spcBef>
              <a:buNone/>
              <a:defRPr b="1" i="0" sz="1400" u="none" cap="none" strike="noStrike">
                <a:solidFill>
                  <a:srgbClr val="FFFFFF"/>
                </a:solidFill>
                <a:latin typeface="Rokkitt"/>
                <a:ea typeface="Rokkitt"/>
                <a:cs typeface="Rokkitt"/>
                <a:sym typeface="Rokkitt"/>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bhulch@yahoo.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hyperlink" Target="http://commons.wikimedia.org/wiki/File:Staff_meeting.jpg" TargetMode="External"/><Relationship Id="rId7"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ctrTitle"/>
          </p:nvPr>
        </p:nvSpPr>
        <p:spPr>
          <a:xfrm>
            <a:off x="955276" y="1756968"/>
            <a:ext cx="9868528" cy="1895105"/>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SzPts val="8400"/>
              <a:buFont typeface="Rokkitt"/>
              <a:buNone/>
            </a:pPr>
            <a:r>
              <a:rPr b="0" i="0" lang="en-US" sz="8400" u="none" cap="none" strike="noStrike">
                <a:latin typeface="Rokkitt"/>
                <a:ea typeface="Rokkitt"/>
                <a:cs typeface="Rokkitt"/>
                <a:sym typeface="Rokkitt"/>
              </a:rPr>
              <a:t>JOB SEARCH PLAN WORKSHOP</a:t>
            </a:r>
            <a:endParaRPr/>
          </a:p>
        </p:txBody>
      </p:sp>
      <p:sp>
        <p:nvSpPr>
          <p:cNvPr id="110" name="Shape 110"/>
          <p:cNvSpPr txBox="1"/>
          <p:nvPr/>
        </p:nvSpPr>
        <p:spPr>
          <a:xfrm>
            <a:off x="955276" y="5099453"/>
            <a:ext cx="5971591"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chemeClr val="dk1"/>
                </a:solidFill>
                <a:latin typeface="Rockwell"/>
                <a:ea typeface="Rockwell"/>
                <a:cs typeface="Rockwell"/>
                <a:sym typeface="Rockwell"/>
              </a:rPr>
              <a:t>Barbara Hulcher, SPHR</a:t>
            </a:r>
            <a:endParaRPr/>
          </a:p>
          <a:p>
            <a:pPr indent="0" lvl="0" marL="0" marR="0" rtl="0" algn="l">
              <a:spcBef>
                <a:spcPts val="0"/>
              </a:spcBef>
              <a:spcAft>
                <a:spcPts val="0"/>
              </a:spcAft>
              <a:buNone/>
            </a:pPr>
            <a:r>
              <a:rPr lang="en-US" sz="2800" u="sng">
                <a:solidFill>
                  <a:schemeClr val="hlink"/>
                </a:solidFill>
                <a:latin typeface="Rockwell"/>
                <a:ea typeface="Rockwell"/>
                <a:cs typeface="Rockwell"/>
                <a:sym typeface="Rockwell"/>
                <a:hlinkClick r:id="rId3"/>
              </a:rPr>
              <a:t>bhulch@yahoo.com</a:t>
            </a:r>
            <a:r>
              <a:rPr lang="en-US" sz="2800">
                <a:solidFill>
                  <a:schemeClr val="dk1"/>
                </a:solidFill>
                <a:latin typeface="Rockwell"/>
                <a:ea typeface="Rockwell"/>
                <a:cs typeface="Rockwell"/>
                <a:sym typeface="Rockwell"/>
              </a:rPr>
              <a:t> </a:t>
            </a:r>
            <a:endParaRPr/>
          </a:p>
          <a:p>
            <a:pPr indent="0" lvl="0" marL="0" marR="0" rtl="0" algn="l">
              <a:spcBef>
                <a:spcPts val="0"/>
              </a:spcBef>
              <a:spcAft>
                <a:spcPts val="0"/>
              </a:spcAft>
              <a:buNone/>
            </a:pPr>
            <a:r>
              <a:rPr lang="en-US" sz="2800">
                <a:solidFill>
                  <a:schemeClr val="dk1"/>
                </a:solidFill>
                <a:latin typeface="Rockwell"/>
                <a:ea typeface="Rockwell"/>
                <a:cs typeface="Rockwell"/>
                <a:sym typeface="Rockwell"/>
              </a:rPr>
              <a:t>(804) 512-6333</a:t>
            </a:r>
            <a:endParaRPr/>
          </a:p>
        </p:txBody>
      </p:sp>
      <p:sp>
        <p:nvSpPr>
          <p:cNvPr id="111" name="Shape 111"/>
          <p:cNvSpPr txBox="1"/>
          <p:nvPr/>
        </p:nvSpPr>
        <p:spPr>
          <a:xfrm>
            <a:off x="1080531" y="3647582"/>
            <a:ext cx="961801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C00000"/>
                </a:solidFill>
                <a:latin typeface="Rockwell"/>
                <a:ea typeface="Rockwell"/>
                <a:cs typeface="Rockwell"/>
                <a:sym typeface="Rockwell"/>
              </a:rPr>
              <a:t>A Career Prospectors &amp; Job Assistance Ministry Workshop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p:nvPr/>
        </p:nvSpPr>
        <p:spPr>
          <a:xfrm>
            <a:off x="0" y="0"/>
            <a:ext cx="1219200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216" name="Shape 216"/>
          <p:cNvSpPr/>
          <p:nvPr/>
        </p:nvSpPr>
        <p:spPr>
          <a:xfrm>
            <a:off x="477012" y="480060"/>
            <a:ext cx="11237976" cy="58978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descr="A screenshot of a cell phone&#10;&#10;Description generated with very high confidence" id="217" name="Shape 217"/>
          <p:cNvPicPr preferRelativeResize="0"/>
          <p:nvPr/>
        </p:nvPicPr>
        <p:blipFill rotWithShape="1">
          <a:blip r:embed="rId3">
            <a:alphaModFix/>
          </a:blip>
          <a:srcRect b="0" l="0" r="0" t="0"/>
          <a:stretch/>
        </p:blipFill>
        <p:spPr>
          <a:xfrm>
            <a:off x="804332" y="1892686"/>
            <a:ext cx="10577744" cy="3067544"/>
          </a:xfrm>
          <a:prstGeom prst="rect">
            <a:avLst/>
          </a:prstGeom>
          <a:noFill/>
          <a:ln>
            <a:noFill/>
          </a:ln>
        </p:spPr>
      </p:pic>
      <p:sp>
        <p:nvSpPr>
          <p:cNvPr id="218" name="Shape 218"/>
          <p:cNvSpPr txBox="1"/>
          <p:nvPr>
            <p:ph idx="12" type="sldNum"/>
          </p:nvPr>
        </p:nvSpPr>
        <p:spPr>
          <a:xfrm>
            <a:off x="11311128" y="6368646"/>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Rokkitt"/>
                <a:ea typeface="Rokkitt"/>
                <a:cs typeface="Rokkitt"/>
                <a:sym typeface="Rokkitt"/>
              </a:rPr>
              <a:t>‹#›</a:t>
            </a:fld>
            <a:endParaRPr b="1" sz="1400">
              <a:solidFill>
                <a:schemeClr val="lt1"/>
              </a:solidFill>
              <a:latin typeface="Rokkitt"/>
              <a:ea typeface="Rokkitt"/>
              <a:cs typeface="Rokkitt"/>
              <a:sym typeface="Rokkit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225" name="Shape 225"/>
          <p:cNvSpPr/>
          <p:nvPr/>
        </p:nvSpPr>
        <p:spPr>
          <a:xfrm>
            <a:off x="0" y="0"/>
            <a:ext cx="12191999" cy="6857999"/>
          </a:xfrm>
          <a:prstGeom prst="rect">
            <a:avLst/>
          </a:prstGeom>
          <a:blipFill rotWithShape="1">
            <a:blip r:embed="rId3">
              <a:alphaModFix amt="50000"/>
            </a:blip>
            <a:tile algn="ctr" flip="xy" tx="0" sx="92000" ty="-704850" sy="89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a:off x="477011" y="480059"/>
            <a:ext cx="11237976" cy="5897880"/>
          </a:xfrm>
          <a:prstGeom prst="rect">
            <a:avLst/>
          </a:prstGeom>
          <a:solidFill>
            <a:schemeClr val="lt1"/>
          </a:solid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descr="A screenshot of a cell phone&#10;&#10;Description generated with very high confidence" id="227" name="Shape 227"/>
          <p:cNvPicPr preferRelativeResize="0"/>
          <p:nvPr/>
        </p:nvPicPr>
        <p:blipFill rotWithShape="1">
          <a:blip r:embed="rId4">
            <a:alphaModFix/>
          </a:blip>
          <a:srcRect b="0" l="0" r="0" t="0"/>
          <a:stretch/>
        </p:blipFill>
        <p:spPr>
          <a:xfrm>
            <a:off x="796201" y="977842"/>
            <a:ext cx="10599597" cy="4902313"/>
          </a:xfrm>
          <a:prstGeom prst="rect">
            <a:avLst/>
          </a:prstGeom>
          <a:noFill/>
          <a:ln>
            <a:noFill/>
          </a:ln>
        </p:spPr>
      </p:pic>
      <p:sp>
        <p:nvSpPr>
          <p:cNvPr id="228" name="Shape 228"/>
          <p:cNvSpPr txBox="1"/>
          <p:nvPr>
            <p:ph idx="12" type="sldNum"/>
          </p:nvPr>
        </p:nvSpPr>
        <p:spPr>
          <a:xfrm>
            <a:off x="11311128" y="638339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p:nvPr/>
        </p:nvSpPr>
        <p:spPr>
          <a:xfrm>
            <a:off x="1066800" y="2013293"/>
            <a:ext cx="10058400" cy="80683"/>
          </a:xfrm>
          <a:prstGeom prst="rect">
            <a:avLst/>
          </a:prstGeom>
          <a:blipFill rotWithShape="1">
            <a:blip r:embed="rId3">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235" name="Shape 23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5400"/>
              <a:buFont typeface="Rokkitt"/>
              <a:buNone/>
            </a:pPr>
            <a:r>
              <a:rPr b="0" i="0" lang="en-US" sz="5400" u="none" cap="none" strike="noStrike">
                <a:latin typeface="Rokkitt"/>
                <a:ea typeface="Rokkitt"/>
                <a:cs typeface="Rokkitt"/>
                <a:sym typeface="Rokkitt"/>
              </a:rPr>
              <a:t>LET’S DO IT!</a:t>
            </a:r>
            <a:endParaRPr/>
          </a:p>
        </p:txBody>
      </p:sp>
      <p:grpSp>
        <p:nvGrpSpPr>
          <p:cNvPr id="236" name="Shape 236"/>
          <p:cNvGrpSpPr/>
          <p:nvPr/>
        </p:nvGrpSpPr>
        <p:grpSpPr>
          <a:xfrm>
            <a:off x="1074886" y="2406952"/>
            <a:ext cx="9713624" cy="3574720"/>
            <a:chOff x="4911" y="21562"/>
            <a:chExt cx="9713624" cy="3574720"/>
          </a:xfrm>
        </p:grpSpPr>
        <p:sp>
          <p:nvSpPr>
            <p:cNvPr id="237" name="Shape 237"/>
            <p:cNvSpPr/>
            <p:nvPr/>
          </p:nvSpPr>
          <p:spPr>
            <a:xfrm>
              <a:off x="1679674" y="742682"/>
              <a:ext cx="1339810" cy="71"/>
            </a:xfrm>
            <a:prstGeom prst="rect">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a:off x="3099873" y="630174"/>
              <a:ext cx="154078" cy="289156"/>
            </a:xfrm>
            <a:prstGeom prst="chevron">
              <a:avLst>
                <a:gd fmla="val 90000" name="adj"/>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 name="Shape 239"/>
            <p:cNvSpPr/>
            <p:nvPr/>
          </p:nvSpPr>
          <p:spPr>
            <a:xfrm>
              <a:off x="791042" y="21562"/>
              <a:ext cx="1442311" cy="1442311"/>
            </a:xfrm>
            <a:prstGeom prst="ellipse">
              <a:avLst/>
            </a:prstGeom>
            <a:solidFill>
              <a:srgbClr val="D34614"/>
            </a:solidFill>
            <a:ln cap="flat" cmpd="sng" w="12700">
              <a:solidFill>
                <a:srgbClr val="D3461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txBox="1"/>
            <p:nvPr/>
          </p:nvSpPr>
          <p:spPr>
            <a:xfrm>
              <a:off x="1002264" y="232784"/>
              <a:ext cx="1019867" cy="1019867"/>
            </a:xfrm>
            <a:prstGeom prst="rect">
              <a:avLst/>
            </a:prstGeom>
            <a:noFill/>
            <a:ln>
              <a:noFill/>
            </a:ln>
          </p:spPr>
          <p:txBody>
            <a:bodyPr anchorCtr="0" anchor="ctr" bIns="55950" lIns="55950" spcFirstLastPara="1" rIns="55950" wrap="square" tIns="55950">
              <a:noAutofit/>
            </a:bodyPr>
            <a:lstStyle/>
            <a:p>
              <a:pPr indent="0" lvl="0" marL="0" marR="0" rtl="0" algn="ctr">
                <a:lnSpc>
                  <a:spcPct val="90000"/>
                </a:lnSpc>
                <a:spcBef>
                  <a:spcPts val="0"/>
                </a:spcBef>
                <a:spcAft>
                  <a:spcPts val="0"/>
                </a:spcAft>
                <a:buClr>
                  <a:schemeClr val="lt1"/>
                </a:buClr>
                <a:buSzPts val="6000"/>
                <a:buFont typeface="Rockwell"/>
                <a:buNone/>
              </a:pPr>
              <a:r>
                <a:rPr lang="en-US" sz="6000">
                  <a:solidFill>
                    <a:schemeClr val="lt1"/>
                  </a:solidFill>
                  <a:latin typeface="Rockwell"/>
                  <a:ea typeface="Rockwell"/>
                  <a:cs typeface="Rockwell"/>
                  <a:sym typeface="Rockwell"/>
                </a:rPr>
                <a:t>1</a:t>
              </a:r>
              <a:endParaRPr/>
            </a:p>
          </p:txBody>
        </p:sp>
        <p:sp>
          <p:nvSpPr>
            <p:cNvPr id="241" name="Shape 241"/>
            <p:cNvSpPr/>
            <p:nvPr/>
          </p:nvSpPr>
          <p:spPr>
            <a:xfrm>
              <a:off x="4911" y="1629334"/>
              <a:ext cx="3014573" cy="1965600"/>
            </a:xfrm>
            <a:prstGeom prst="upArrowCallout">
              <a:avLst>
                <a:gd fmla="val 50000" name="adj1"/>
                <a:gd fmla="val 20000" name="adj2"/>
                <a:gd fmla="val 20000" name="adj3"/>
                <a:gd fmla="val 100000" name="adj4"/>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txBox="1"/>
            <p:nvPr/>
          </p:nvSpPr>
          <p:spPr>
            <a:xfrm>
              <a:off x="4911" y="2022454"/>
              <a:ext cx="3014573" cy="1572480"/>
            </a:xfrm>
            <a:prstGeom prst="rect">
              <a:avLst/>
            </a:prstGeom>
            <a:noFill/>
            <a:ln>
              <a:noFill/>
            </a:ln>
          </p:spPr>
          <p:txBody>
            <a:bodyPr anchorCtr="0" anchor="t" bIns="165100" lIns="237775" spcFirstLastPara="1" rIns="237775" wrap="square" tIns="165100">
              <a:noAutofit/>
            </a:bodyPr>
            <a:lstStyle/>
            <a:p>
              <a:pPr indent="0" lvl="0" marL="0" marR="0" rtl="0" algn="l">
                <a:lnSpc>
                  <a:spcPct val="90000"/>
                </a:lnSpc>
                <a:spcBef>
                  <a:spcPts val="0"/>
                </a:spcBef>
                <a:spcAft>
                  <a:spcPts val="0"/>
                </a:spcAft>
                <a:buClr>
                  <a:schemeClr val="dk1"/>
                </a:buClr>
                <a:buSzPts val="2200"/>
                <a:buFont typeface="Rockwell"/>
                <a:buNone/>
              </a:pPr>
              <a:r>
                <a:rPr lang="en-US" sz="2200">
                  <a:solidFill>
                    <a:schemeClr val="dk1"/>
                  </a:solidFill>
                  <a:latin typeface="Rockwell"/>
                  <a:ea typeface="Rockwell"/>
                  <a:cs typeface="Rockwell"/>
                  <a:sym typeface="Rockwell"/>
                </a:rPr>
                <a:t>Take the next 40 minutes to update your job search plan.  </a:t>
              </a:r>
              <a:endParaRPr/>
            </a:p>
          </p:txBody>
        </p:sp>
        <p:sp>
          <p:nvSpPr>
            <p:cNvPr id="243" name="Shape 243"/>
            <p:cNvSpPr/>
            <p:nvPr/>
          </p:nvSpPr>
          <p:spPr>
            <a:xfrm>
              <a:off x="3354437" y="743286"/>
              <a:ext cx="3014573" cy="72"/>
            </a:xfrm>
            <a:prstGeom prst="rect">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nvSpPr>
          <p:spPr>
            <a:xfrm>
              <a:off x="6449398" y="630684"/>
              <a:ext cx="154078" cy="289641"/>
            </a:xfrm>
            <a:prstGeom prst="chevron">
              <a:avLst>
                <a:gd fmla="val 90000" name="adj"/>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a:off x="4140568" y="22166"/>
              <a:ext cx="1442311" cy="1442311"/>
            </a:xfrm>
            <a:prstGeom prst="ellipse">
              <a:avLst/>
            </a:prstGeom>
            <a:solidFill>
              <a:srgbClr val="D34614"/>
            </a:solidFill>
            <a:ln cap="flat" cmpd="sng" w="12700">
              <a:solidFill>
                <a:srgbClr val="D3461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txBox="1"/>
            <p:nvPr/>
          </p:nvSpPr>
          <p:spPr>
            <a:xfrm>
              <a:off x="4351790" y="233388"/>
              <a:ext cx="1019867" cy="1019867"/>
            </a:xfrm>
            <a:prstGeom prst="rect">
              <a:avLst/>
            </a:prstGeom>
            <a:noFill/>
            <a:ln>
              <a:noFill/>
            </a:ln>
          </p:spPr>
          <p:txBody>
            <a:bodyPr anchorCtr="0" anchor="ctr" bIns="55950" lIns="55950" spcFirstLastPara="1" rIns="55950" wrap="square" tIns="55950">
              <a:noAutofit/>
            </a:bodyPr>
            <a:lstStyle/>
            <a:p>
              <a:pPr indent="0" lvl="0" marL="0" marR="0" rtl="0" algn="ctr">
                <a:lnSpc>
                  <a:spcPct val="90000"/>
                </a:lnSpc>
                <a:spcBef>
                  <a:spcPts val="0"/>
                </a:spcBef>
                <a:spcAft>
                  <a:spcPts val="0"/>
                </a:spcAft>
                <a:buClr>
                  <a:schemeClr val="lt1"/>
                </a:buClr>
                <a:buSzPts val="6000"/>
                <a:buFont typeface="Rockwell"/>
                <a:buNone/>
              </a:pPr>
              <a:r>
                <a:rPr lang="en-US" sz="6000">
                  <a:solidFill>
                    <a:schemeClr val="lt1"/>
                  </a:solidFill>
                  <a:latin typeface="Rockwell"/>
                  <a:ea typeface="Rockwell"/>
                  <a:cs typeface="Rockwell"/>
                  <a:sym typeface="Rockwell"/>
                </a:rPr>
                <a:t>2</a:t>
              </a:r>
              <a:endParaRPr/>
            </a:p>
          </p:txBody>
        </p:sp>
        <p:sp>
          <p:nvSpPr>
            <p:cNvPr id="247" name="Shape 247"/>
            <p:cNvSpPr/>
            <p:nvPr/>
          </p:nvSpPr>
          <p:spPr>
            <a:xfrm>
              <a:off x="3354437" y="1630682"/>
              <a:ext cx="3014573" cy="1965600"/>
            </a:xfrm>
            <a:prstGeom prst="upArrowCallout">
              <a:avLst>
                <a:gd fmla="val 50000" name="adj1"/>
                <a:gd fmla="val 20000" name="adj2"/>
                <a:gd fmla="val 20000" name="adj3"/>
                <a:gd fmla="val 100000" name="adj4"/>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txBox="1"/>
            <p:nvPr/>
          </p:nvSpPr>
          <p:spPr>
            <a:xfrm>
              <a:off x="3354437" y="2023802"/>
              <a:ext cx="3014573" cy="1572480"/>
            </a:xfrm>
            <a:prstGeom prst="rect">
              <a:avLst/>
            </a:prstGeom>
            <a:noFill/>
            <a:ln>
              <a:noFill/>
            </a:ln>
          </p:spPr>
          <p:txBody>
            <a:bodyPr anchorCtr="0" anchor="t" bIns="165100" lIns="237775" spcFirstLastPara="1" rIns="237775" wrap="square" tIns="165100">
              <a:noAutofit/>
            </a:bodyPr>
            <a:lstStyle/>
            <a:p>
              <a:pPr indent="0" lvl="0" marL="0" marR="0" rtl="0" algn="l">
                <a:lnSpc>
                  <a:spcPct val="90000"/>
                </a:lnSpc>
                <a:spcBef>
                  <a:spcPts val="0"/>
                </a:spcBef>
                <a:spcAft>
                  <a:spcPts val="0"/>
                </a:spcAft>
                <a:buClr>
                  <a:schemeClr val="dk1"/>
                </a:buClr>
                <a:buSzPts val="2200"/>
                <a:buFont typeface="Rockwell"/>
                <a:buNone/>
              </a:pPr>
              <a:r>
                <a:rPr lang="en-US" sz="2200">
                  <a:solidFill>
                    <a:schemeClr val="dk1"/>
                  </a:solidFill>
                  <a:latin typeface="Rockwell"/>
                  <a:ea typeface="Rockwell"/>
                  <a:cs typeface="Rockwell"/>
                  <a:sym typeface="Rockwell"/>
                </a:rPr>
                <a:t>Find a partner to share your job search plan.  </a:t>
              </a:r>
              <a:endParaRPr/>
            </a:p>
          </p:txBody>
        </p:sp>
        <p:sp>
          <p:nvSpPr>
            <p:cNvPr id="249" name="Shape 249"/>
            <p:cNvSpPr/>
            <p:nvPr/>
          </p:nvSpPr>
          <p:spPr>
            <a:xfrm>
              <a:off x="6703962" y="743286"/>
              <a:ext cx="1507286" cy="72"/>
            </a:xfrm>
            <a:prstGeom prst="rect">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p:nvPr/>
          </p:nvSpPr>
          <p:spPr>
            <a:xfrm>
              <a:off x="7490093" y="22166"/>
              <a:ext cx="1442311" cy="1442311"/>
            </a:xfrm>
            <a:prstGeom prst="ellipse">
              <a:avLst/>
            </a:prstGeom>
            <a:solidFill>
              <a:srgbClr val="D34614"/>
            </a:solidFill>
            <a:ln cap="flat" cmpd="sng" w="12700">
              <a:solidFill>
                <a:srgbClr val="D3461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txBox="1"/>
            <p:nvPr/>
          </p:nvSpPr>
          <p:spPr>
            <a:xfrm>
              <a:off x="7701315" y="233388"/>
              <a:ext cx="1019867" cy="1019867"/>
            </a:xfrm>
            <a:prstGeom prst="rect">
              <a:avLst/>
            </a:prstGeom>
            <a:noFill/>
            <a:ln>
              <a:noFill/>
            </a:ln>
          </p:spPr>
          <p:txBody>
            <a:bodyPr anchorCtr="0" anchor="ctr" bIns="55950" lIns="55950" spcFirstLastPara="1" rIns="55950" wrap="square" tIns="55950">
              <a:noAutofit/>
            </a:bodyPr>
            <a:lstStyle/>
            <a:p>
              <a:pPr indent="0" lvl="0" marL="0" marR="0" rtl="0" algn="ctr">
                <a:lnSpc>
                  <a:spcPct val="90000"/>
                </a:lnSpc>
                <a:spcBef>
                  <a:spcPts val="0"/>
                </a:spcBef>
                <a:spcAft>
                  <a:spcPts val="0"/>
                </a:spcAft>
                <a:buClr>
                  <a:schemeClr val="lt1"/>
                </a:buClr>
                <a:buSzPts val="6000"/>
                <a:buFont typeface="Rockwell"/>
                <a:buNone/>
              </a:pPr>
              <a:r>
                <a:rPr lang="en-US" sz="6000">
                  <a:solidFill>
                    <a:schemeClr val="lt1"/>
                  </a:solidFill>
                  <a:latin typeface="Rockwell"/>
                  <a:ea typeface="Rockwell"/>
                  <a:cs typeface="Rockwell"/>
                  <a:sym typeface="Rockwell"/>
                </a:rPr>
                <a:t>3</a:t>
              </a:r>
              <a:endParaRPr/>
            </a:p>
          </p:txBody>
        </p:sp>
        <p:sp>
          <p:nvSpPr>
            <p:cNvPr id="252" name="Shape 252"/>
            <p:cNvSpPr/>
            <p:nvPr/>
          </p:nvSpPr>
          <p:spPr>
            <a:xfrm>
              <a:off x="6703962" y="1630682"/>
              <a:ext cx="3014573" cy="1965600"/>
            </a:xfrm>
            <a:prstGeom prst="upArrowCallout">
              <a:avLst>
                <a:gd fmla="val 50000" name="adj1"/>
                <a:gd fmla="val 20000" name="adj2"/>
                <a:gd fmla="val 20000" name="adj3"/>
                <a:gd fmla="val 100000" name="adj4"/>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txBox="1"/>
            <p:nvPr/>
          </p:nvSpPr>
          <p:spPr>
            <a:xfrm>
              <a:off x="6703962" y="2023802"/>
              <a:ext cx="3014573" cy="1572480"/>
            </a:xfrm>
            <a:prstGeom prst="rect">
              <a:avLst/>
            </a:prstGeom>
            <a:noFill/>
            <a:ln>
              <a:noFill/>
            </a:ln>
          </p:spPr>
          <p:txBody>
            <a:bodyPr anchorCtr="0" anchor="t" bIns="165100" lIns="237775" spcFirstLastPara="1" rIns="237775" wrap="square" tIns="165100">
              <a:noAutofit/>
            </a:bodyPr>
            <a:lstStyle/>
            <a:p>
              <a:pPr indent="0" lvl="0" marL="0" marR="0" rtl="0" algn="l">
                <a:lnSpc>
                  <a:spcPct val="90000"/>
                </a:lnSpc>
                <a:spcBef>
                  <a:spcPts val="0"/>
                </a:spcBef>
                <a:spcAft>
                  <a:spcPts val="0"/>
                </a:spcAft>
                <a:buClr>
                  <a:schemeClr val="dk1"/>
                </a:buClr>
                <a:buSzPts val="2200"/>
                <a:buFont typeface="Rockwell"/>
                <a:buNone/>
              </a:pPr>
              <a:r>
                <a:rPr lang="en-US" sz="2200">
                  <a:solidFill>
                    <a:schemeClr val="dk1"/>
                  </a:solidFill>
                  <a:latin typeface="Rockwell"/>
                  <a:ea typeface="Rockwell"/>
                  <a:cs typeface="Rockwell"/>
                  <a:sym typeface="Rockwell"/>
                </a:rPr>
                <a:t>Take 8 minutes to provide feedback on your partner’s plan.</a:t>
              </a:r>
              <a:endParaRPr/>
            </a:p>
          </p:txBody>
        </p:sp>
      </p:grpSp>
      <p:sp>
        <p:nvSpPr>
          <p:cNvPr id="254" name="Shape 254"/>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p:nvPr/>
        </p:nvSpPr>
        <p:spPr>
          <a:xfrm>
            <a:off x="1066800" y="2013293"/>
            <a:ext cx="10058400" cy="80683"/>
          </a:xfrm>
          <a:prstGeom prst="rect">
            <a:avLst/>
          </a:prstGeom>
          <a:blipFill rotWithShape="1">
            <a:blip r:embed="rId3">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261" name="Shape 26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5400"/>
              <a:buFont typeface="Rokkitt"/>
              <a:buNone/>
            </a:pPr>
            <a:r>
              <a:rPr b="0" i="0" lang="en-US" sz="5400" u="none" cap="none" strike="noStrike">
                <a:latin typeface="Rokkitt"/>
                <a:ea typeface="Rokkitt"/>
                <a:cs typeface="Rokkitt"/>
                <a:sym typeface="Rokkitt"/>
              </a:rPr>
              <a:t>NETWORKING MEETINGS</a:t>
            </a:r>
            <a:endParaRPr/>
          </a:p>
        </p:txBody>
      </p:sp>
      <p:grpSp>
        <p:nvGrpSpPr>
          <p:cNvPr id="262" name="Shape 262"/>
          <p:cNvGrpSpPr/>
          <p:nvPr/>
        </p:nvGrpSpPr>
        <p:grpSpPr>
          <a:xfrm>
            <a:off x="1071202" y="2598529"/>
            <a:ext cx="10055944" cy="3191565"/>
            <a:chOff x="1227" y="213139"/>
            <a:chExt cx="10055944" cy="3191565"/>
          </a:xfrm>
        </p:grpSpPr>
        <p:sp>
          <p:nvSpPr>
            <p:cNvPr id="263" name="Shape 263"/>
            <p:cNvSpPr/>
            <p:nvPr/>
          </p:nvSpPr>
          <p:spPr>
            <a:xfrm>
              <a:off x="1227" y="213139"/>
              <a:ext cx="4309690" cy="2736653"/>
            </a:xfrm>
            <a:prstGeom prst="roundRect">
              <a:avLst>
                <a:gd fmla="val 1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 name="Shape 264"/>
            <p:cNvSpPr/>
            <p:nvPr/>
          </p:nvSpPr>
          <p:spPr>
            <a:xfrm>
              <a:off x="480082" y="668051"/>
              <a:ext cx="4309690" cy="2736653"/>
            </a:xfrm>
            <a:prstGeom prst="roundRect">
              <a:avLst>
                <a:gd fmla="val 10000" name="adj"/>
              </a:avLst>
            </a:prstGeom>
            <a:solidFill>
              <a:schemeClr val="lt1">
                <a:alpha val="89803"/>
              </a:schemeClr>
            </a:solidFill>
            <a:ln cap="flat" cmpd="sng" w="12700">
              <a:solidFill>
                <a:srgbClr val="D3461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txBox="1"/>
            <p:nvPr/>
          </p:nvSpPr>
          <p:spPr>
            <a:xfrm>
              <a:off x="560236" y="748205"/>
              <a:ext cx="4149382" cy="2576345"/>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chemeClr val="dk1"/>
                </a:buClr>
                <a:buSzPts val="4800"/>
                <a:buFont typeface="Rockwell"/>
                <a:buNone/>
              </a:pPr>
              <a:r>
                <a:rPr lang="en-US" sz="4800">
                  <a:solidFill>
                    <a:schemeClr val="dk1"/>
                  </a:solidFill>
                  <a:latin typeface="Rockwell"/>
                  <a:ea typeface="Rockwell"/>
                  <a:cs typeface="Rockwell"/>
                  <a:sym typeface="Rockwell"/>
                </a:rPr>
                <a:t>General Information Meetings</a:t>
              </a:r>
              <a:endParaRPr/>
            </a:p>
          </p:txBody>
        </p:sp>
        <p:sp>
          <p:nvSpPr>
            <p:cNvPr id="266" name="Shape 266"/>
            <p:cNvSpPr/>
            <p:nvPr/>
          </p:nvSpPr>
          <p:spPr>
            <a:xfrm>
              <a:off x="5268627" y="213139"/>
              <a:ext cx="4309690" cy="2736653"/>
            </a:xfrm>
            <a:prstGeom prst="roundRect">
              <a:avLst>
                <a:gd fmla="val 1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a:off x="5747481" y="668051"/>
              <a:ext cx="4309690" cy="2736653"/>
            </a:xfrm>
            <a:prstGeom prst="roundRect">
              <a:avLst>
                <a:gd fmla="val 10000" name="adj"/>
              </a:avLst>
            </a:prstGeom>
            <a:solidFill>
              <a:schemeClr val="lt1">
                <a:alpha val="89803"/>
              </a:schemeClr>
            </a:solidFill>
            <a:ln cap="flat" cmpd="sng" w="12700">
              <a:solidFill>
                <a:srgbClr val="D3461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 name="Shape 268"/>
            <p:cNvSpPr txBox="1"/>
            <p:nvPr/>
          </p:nvSpPr>
          <p:spPr>
            <a:xfrm>
              <a:off x="5827635" y="748205"/>
              <a:ext cx="4149382" cy="2576345"/>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chemeClr val="dk1"/>
                </a:buClr>
                <a:buSzPts val="4800"/>
                <a:buFont typeface="Rockwell"/>
                <a:buNone/>
              </a:pPr>
              <a:r>
                <a:rPr lang="en-US" sz="4800">
                  <a:solidFill>
                    <a:schemeClr val="dk1"/>
                  </a:solidFill>
                  <a:latin typeface="Rockwell"/>
                  <a:ea typeface="Rockwell"/>
                  <a:cs typeface="Rockwell"/>
                  <a:sym typeface="Rockwell"/>
                </a:rPr>
                <a:t>Informational Interviews</a:t>
              </a:r>
              <a:endParaRPr/>
            </a:p>
          </p:txBody>
        </p:sp>
      </p:grpSp>
      <p:sp>
        <p:nvSpPr>
          <p:cNvPr id="269" name="Shape 26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1612455" y="371007"/>
            <a:ext cx="10018713" cy="97971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5400"/>
              <a:buFont typeface="Rokkitt"/>
              <a:buNone/>
            </a:pPr>
            <a:r>
              <a:rPr b="0" i="0" lang="en-US" sz="5400" u="none" cap="none" strike="noStrike">
                <a:latin typeface="Rokkitt"/>
                <a:ea typeface="Rokkitt"/>
                <a:cs typeface="Rokkitt"/>
                <a:sym typeface="Rokkitt"/>
              </a:rPr>
              <a:t>MEETING PROTOCOL</a:t>
            </a:r>
            <a:endParaRPr/>
          </a:p>
        </p:txBody>
      </p:sp>
      <p:sp>
        <p:nvSpPr>
          <p:cNvPr id="276" name="Shape 27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
        <p:nvSpPr>
          <p:cNvPr id="277" name="Shape 277"/>
          <p:cNvSpPr txBox="1"/>
          <p:nvPr/>
        </p:nvSpPr>
        <p:spPr>
          <a:xfrm>
            <a:off x="1612455" y="1350721"/>
            <a:ext cx="9158989" cy="53860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Beforehand, determine what you want to get out of the meeting.</a:t>
            </a:r>
            <a:endParaRPr/>
          </a:p>
          <a:p>
            <a:pPr indent="-285750" lvl="0" marL="741363" marR="0" rtl="0" algn="l">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Do you want to work there?</a:t>
            </a:r>
            <a:endParaRPr/>
          </a:p>
          <a:p>
            <a:pPr indent="-285750" lvl="0" marL="741363" marR="0" rtl="0" algn="l">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Do you want to work in that specific job or occupation?</a:t>
            </a:r>
            <a:endParaRPr/>
          </a:p>
          <a:p>
            <a:pPr indent="-285750" lvl="0" marL="741363" marR="0" rtl="0" algn="l">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Are you qualified?  If not, how do you become qualified?</a:t>
            </a:r>
            <a:endParaRPr/>
          </a:p>
          <a:p>
            <a:pPr indent="-285750" lvl="0" marL="741363" marR="0" rtl="0" algn="l">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Expose your name and face to others</a:t>
            </a:r>
            <a:endParaRPr/>
          </a:p>
          <a:p>
            <a:pPr indent="-285750" lvl="0" marL="741363" marR="0" rtl="0" algn="l">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Ask “What is it like working for XZY?”</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Know what’s in your job search plan.</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Take 2 copies of your Job Search Plan to your meeting.</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C00000"/>
                </a:solidFill>
                <a:latin typeface="Arial"/>
                <a:ea typeface="Arial"/>
                <a:cs typeface="Arial"/>
                <a:sym typeface="Arial"/>
              </a:rPr>
              <a:t>Starting the meeting:</a:t>
            </a:r>
            <a:endParaRPr/>
          </a:p>
          <a:p>
            <a:pPr indent="-285750" lvl="0" marL="741363" marR="0" rtl="0" algn="l">
              <a:spcBef>
                <a:spcPts val="0"/>
              </a:spcBef>
              <a:spcAft>
                <a:spcPts val="0"/>
              </a:spcAft>
              <a:buClr>
                <a:srgbClr val="C00000"/>
              </a:buClr>
              <a:buSzPts val="2400"/>
              <a:buFont typeface="Arial"/>
              <a:buChar char="•"/>
            </a:pPr>
            <a:r>
              <a:rPr lang="en-US" sz="2400">
                <a:solidFill>
                  <a:srgbClr val="C00000"/>
                </a:solidFill>
                <a:latin typeface="Arial"/>
                <a:ea typeface="Arial"/>
                <a:cs typeface="Arial"/>
                <a:sym typeface="Arial"/>
              </a:rPr>
              <a:t>Arrive early</a:t>
            </a:r>
            <a:endParaRPr/>
          </a:p>
          <a:p>
            <a:pPr indent="-285750" lvl="0" marL="741363" marR="0" rtl="0" algn="l">
              <a:spcBef>
                <a:spcPts val="0"/>
              </a:spcBef>
              <a:spcAft>
                <a:spcPts val="0"/>
              </a:spcAft>
              <a:buClr>
                <a:srgbClr val="C00000"/>
              </a:buClr>
              <a:buSzPts val="2400"/>
              <a:buFont typeface="Arial"/>
              <a:buChar char="•"/>
            </a:pPr>
            <a:r>
              <a:rPr lang="en-US" sz="2400">
                <a:solidFill>
                  <a:srgbClr val="C00000"/>
                </a:solidFill>
                <a:latin typeface="Arial"/>
                <a:ea typeface="Arial"/>
                <a:cs typeface="Arial"/>
                <a:sym typeface="Arial"/>
              </a:rPr>
              <a:t>Thank the person for meeting you</a:t>
            </a:r>
            <a:endParaRPr/>
          </a:p>
          <a:p>
            <a:pPr indent="-285750" lvl="0" marL="741363" marR="0" rtl="0" algn="l">
              <a:spcBef>
                <a:spcPts val="0"/>
              </a:spcBef>
              <a:spcAft>
                <a:spcPts val="0"/>
              </a:spcAft>
              <a:buClr>
                <a:srgbClr val="C00000"/>
              </a:buClr>
              <a:buSzPts val="2400"/>
              <a:buFont typeface="Arial"/>
              <a:buChar char="•"/>
            </a:pPr>
            <a:r>
              <a:rPr lang="en-US" sz="2400">
                <a:solidFill>
                  <a:srgbClr val="C00000"/>
                </a:solidFill>
                <a:latin typeface="Arial"/>
                <a:ea typeface="Arial"/>
                <a:cs typeface="Arial"/>
                <a:sym typeface="Arial"/>
              </a:rPr>
              <a:t>Confirm finishing time</a:t>
            </a:r>
            <a:endParaRPr/>
          </a:p>
          <a:p>
            <a:pPr indent="-285750" lvl="0" marL="741363" marR="0" rtl="0" algn="l">
              <a:spcBef>
                <a:spcPts val="0"/>
              </a:spcBef>
              <a:spcAft>
                <a:spcPts val="0"/>
              </a:spcAft>
              <a:buClr>
                <a:srgbClr val="C00000"/>
              </a:buClr>
              <a:buSzPts val="2400"/>
              <a:buFont typeface="Arial"/>
              <a:buChar char="•"/>
            </a:pPr>
            <a:r>
              <a:rPr lang="en-US" sz="2400">
                <a:solidFill>
                  <a:srgbClr val="C00000"/>
                </a:solidFill>
                <a:latin typeface="Arial"/>
                <a:ea typeface="Arial"/>
                <a:cs typeface="Arial"/>
                <a:sym typeface="Arial"/>
              </a:rPr>
              <a:t>Be conscientious of time constraints</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p:nvPr/>
        </p:nvSpPr>
        <p:spPr>
          <a:xfrm>
            <a:off x="7836310" y="0"/>
            <a:ext cx="4355689" cy="6857999"/>
          </a:xfrm>
          <a:prstGeom prst="rect">
            <a:avLst/>
          </a:prstGeom>
          <a:blipFill rotWithShape="1">
            <a:blip r:embed="rId3">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284" name="Shape 284"/>
          <p:cNvGrpSpPr/>
          <p:nvPr/>
        </p:nvGrpSpPr>
        <p:grpSpPr>
          <a:xfrm>
            <a:off x="11401725" y="6229681"/>
            <a:ext cx="457200" cy="457200"/>
            <a:chOff x="11361456" y="6195813"/>
            <a:chExt cx="548640" cy="548640"/>
          </a:xfrm>
        </p:grpSpPr>
        <p:sp>
          <p:nvSpPr>
            <p:cNvPr id="285" name="Shape 285"/>
            <p:cNvSpPr/>
            <p:nvPr/>
          </p:nvSpPr>
          <p:spPr>
            <a:xfrm>
              <a:off x="11361456" y="6195813"/>
              <a:ext cx="548640" cy="548640"/>
            </a:xfrm>
            <a:prstGeom prst="ellipse">
              <a:avLst/>
            </a:prstGeom>
            <a:blipFill rotWithShape="1">
              <a:blip r:embed="rId4">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286" name="Shape 286"/>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287" name="Shape 287"/>
          <p:cNvSpPr txBox="1"/>
          <p:nvPr>
            <p:ph type="title"/>
          </p:nvPr>
        </p:nvSpPr>
        <p:spPr>
          <a:xfrm>
            <a:off x="8479777" y="639763"/>
            <a:ext cx="3046073" cy="51773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4800"/>
              <a:buFont typeface="Rokkitt"/>
              <a:buNone/>
            </a:pPr>
            <a:r>
              <a:rPr b="0" i="0" lang="en-US" sz="4800" u="none" cap="none" strike="noStrike">
                <a:latin typeface="Rokkitt"/>
                <a:ea typeface="Rokkitt"/>
                <a:cs typeface="Rokkitt"/>
                <a:sym typeface="Rokkitt"/>
              </a:rPr>
              <a:t>SMART: General &amp; Informational  Meetings</a:t>
            </a:r>
            <a:endParaRPr/>
          </a:p>
        </p:txBody>
      </p:sp>
      <p:grpSp>
        <p:nvGrpSpPr>
          <p:cNvPr id="288" name="Shape 288"/>
          <p:cNvGrpSpPr/>
          <p:nvPr/>
        </p:nvGrpSpPr>
        <p:grpSpPr>
          <a:xfrm>
            <a:off x="622300" y="670583"/>
            <a:ext cx="6572250" cy="5557180"/>
            <a:chOff x="0" y="30820"/>
            <a:chExt cx="6572250" cy="5557180"/>
          </a:xfrm>
        </p:grpSpPr>
        <p:sp>
          <p:nvSpPr>
            <p:cNvPr id="289" name="Shape 289"/>
            <p:cNvSpPr/>
            <p:nvPr/>
          </p:nvSpPr>
          <p:spPr>
            <a:xfrm>
              <a:off x="0" y="30820"/>
              <a:ext cx="6572250" cy="100620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 name="Shape 290"/>
            <p:cNvSpPr txBox="1"/>
            <p:nvPr/>
          </p:nvSpPr>
          <p:spPr>
            <a:xfrm>
              <a:off x="49119" y="79939"/>
              <a:ext cx="6474012" cy="907962"/>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Rockwell"/>
                <a:buNone/>
              </a:pPr>
              <a:r>
                <a:rPr lang="en-US" sz="4300">
                  <a:solidFill>
                    <a:schemeClr val="lt1"/>
                  </a:solidFill>
                  <a:latin typeface="Rockwell"/>
                  <a:ea typeface="Rockwell"/>
                  <a:cs typeface="Rockwell"/>
                  <a:sym typeface="Rockwell"/>
                </a:rPr>
                <a:t>Summarize</a:t>
              </a:r>
              <a:endParaRPr/>
            </a:p>
          </p:txBody>
        </p:sp>
        <p:sp>
          <p:nvSpPr>
            <p:cNvPr id="291" name="Shape 291"/>
            <p:cNvSpPr/>
            <p:nvPr/>
          </p:nvSpPr>
          <p:spPr>
            <a:xfrm>
              <a:off x="0" y="1160860"/>
              <a:ext cx="6572250" cy="100620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 name="Shape 292"/>
            <p:cNvSpPr txBox="1"/>
            <p:nvPr/>
          </p:nvSpPr>
          <p:spPr>
            <a:xfrm>
              <a:off x="49119" y="1209979"/>
              <a:ext cx="6474012" cy="907962"/>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Rockwell"/>
                <a:buNone/>
              </a:pPr>
              <a:r>
                <a:rPr lang="en-US" sz="4300">
                  <a:solidFill>
                    <a:schemeClr val="lt1"/>
                  </a:solidFill>
                  <a:latin typeface="Rockwell"/>
                  <a:ea typeface="Rockwell"/>
                  <a:cs typeface="Rockwell"/>
                  <a:sym typeface="Rockwell"/>
                </a:rPr>
                <a:t>Marketing Plan</a:t>
              </a:r>
              <a:endParaRPr/>
            </a:p>
          </p:txBody>
        </p:sp>
        <p:sp>
          <p:nvSpPr>
            <p:cNvPr id="293" name="Shape 293"/>
            <p:cNvSpPr/>
            <p:nvPr/>
          </p:nvSpPr>
          <p:spPr>
            <a:xfrm>
              <a:off x="0" y="2290900"/>
              <a:ext cx="6572250" cy="100620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 name="Shape 294"/>
            <p:cNvSpPr txBox="1"/>
            <p:nvPr/>
          </p:nvSpPr>
          <p:spPr>
            <a:xfrm>
              <a:off x="49119" y="2340019"/>
              <a:ext cx="6474012" cy="907962"/>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Rockwell"/>
                <a:buNone/>
              </a:pPr>
              <a:r>
                <a:rPr lang="en-US" sz="4300">
                  <a:solidFill>
                    <a:schemeClr val="lt1"/>
                  </a:solidFill>
                  <a:latin typeface="Rockwell"/>
                  <a:ea typeface="Rockwell"/>
                  <a:cs typeface="Rockwell"/>
                  <a:sym typeface="Rockwell"/>
                </a:rPr>
                <a:t>Ask Questions</a:t>
              </a:r>
              <a:endParaRPr/>
            </a:p>
          </p:txBody>
        </p:sp>
        <p:sp>
          <p:nvSpPr>
            <p:cNvPr id="295" name="Shape 295"/>
            <p:cNvSpPr/>
            <p:nvPr/>
          </p:nvSpPr>
          <p:spPr>
            <a:xfrm>
              <a:off x="0" y="3420940"/>
              <a:ext cx="6572250" cy="100620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 name="Shape 296"/>
            <p:cNvSpPr txBox="1"/>
            <p:nvPr/>
          </p:nvSpPr>
          <p:spPr>
            <a:xfrm>
              <a:off x="49119" y="3470059"/>
              <a:ext cx="6474012" cy="907962"/>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rgbClr val="C00000"/>
                </a:buClr>
                <a:buSzPts val="4300"/>
                <a:buFont typeface="Rockwell"/>
                <a:buNone/>
              </a:pPr>
              <a:r>
                <a:rPr lang="en-US" sz="4300">
                  <a:solidFill>
                    <a:srgbClr val="C00000"/>
                  </a:solidFill>
                  <a:latin typeface="Rockwell"/>
                  <a:ea typeface="Rockwell"/>
                  <a:cs typeface="Rockwell"/>
                  <a:sym typeface="Rockwell"/>
                </a:rPr>
                <a:t>-</a:t>
              </a:r>
              <a:endParaRPr/>
            </a:p>
          </p:txBody>
        </p:sp>
        <p:sp>
          <p:nvSpPr>
            <p:cNvPr id="297" name="Shape 297"/>
            <p:cNvSpPr/>
            <p:nvPr/>
          </p:nvSpPr>
          <p:spPr>
            <a:xfrm>
              <a:off x="0" y="4581800"/>
              <a:ext cx="6572250" cy="100620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 name="Shape 298"/>
            <p:cNvSpPr txBox="1"/>
            <p:nvPr/>
          </p:nvSpPr>
          <p:spPr>
            <a:xfrm>
              <a:off x="49119" y="4630919"/>
              <a:ext cx="6474012" cy="907962"/>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rgbClr val="C00000"/>
                </a:buClr>
                <a:buSzPts val="4300"/>
                <a:buFont typeface="Rockwell"/>
                <a:buNone/>
              </a:pPr>
              <a:r>
                <a:rPr lang="en-US" sz="4300">
                  <a:solidFill>
                    <a:srgbClr val="C00000"/>
                  </a:solidFill>
                  <a:latin typeface="Rockwell"/>
                  <a:ea typeface="Rockwell"/>
                  <a:cs typeface="Rockwell"/>
                  <a:sym typeface="Rockwell"/>
                </a:rPr>
                <a:t>-</a:t>
              </a:r>
              <a:endParaRPr/>
            </a:p>
          </p:txBody>
        </p:sp>
      </p:grpSp>
      <p:sp>
        <p:nvSpPr>
          <p:cNvPr id="299" name="Shape 29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4860"/>
              <a:buFont typeface="Rokkitt"/>
              <a:buNone/>
            </a:pPr>
            <a:r>
              <a:rPr b="0" i="0" lang="en-US" sz="4860" u="none" cap="none" strike="noStrike">
                <a:latin typeface="Rokkitt"/>
                <a:ea typeface="Rokkitt"/>
                <a:cs typeface="Rokkitt"/>
                <a:sym typeface="Rokkitt"/>
              </a:rPr>
              <a:t>ASK QUESTIONS:  CONVERSATION STARTERS FOR INFORMATIONAL INTERVIEWS</a:t>
            </a:r>
            <a:endParaRPr/>
          </a:p>
        </p:txBody>
      </p:sp>
      <p:sp>
        <p:nvSpPr>
          <p:cNvPr id="306" name="Shape 306"/>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Autofit/>
          </a:bodyPr>
          <a:lstStyle/>
          <a:p>
            <a:pPr indent="-182880" lvl="0" marL="182880" marR="0" rtl="0" algn="l">
              <a:lnSpc>
                <a:spcPct val="90000"/>
              </a:lnSpc>
              <a:spcBef>
                <a:spcPts val="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What do you wish you knew when you started?</a:t>
            </a:r>
            <a:endParaRPr/>
          </a:p>
          <a:p>
            <a:pPr indent="-182880" lvl="0" marL="182880" marR="0" rtl="0" algn="l">
              <a:lnSpc>
                <a:spcPct val="90000"/>
              </a:lnSpc>
              <a:spcBef>
                <a:spcPts val="12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Why did you choose this occupation, industry, company?</a:t>
            </a:r>
            <a:endParaRPr/>
          </a:p>
          <a:p>
            <a:pPr indent="-182880" lvl="0" marL="182880" marR="0" rtl="0" algn="l">
              <a:lnSpc>
                <a:spcPct val="90000"/>
              </a:lnSpc>
              <a:spcBef>
                <a:spcPts val="12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How did you get the necessary experience?</a:t>
            </a:r>
            <a:endParaRPr/>
          </a:p>
          <a:p>
            <a:pPr indent="-182880" lvl="0" marL="182880" marR="0" rtl="0" algn="l">
              <a:lnSpc>
                <a:spcPct val="90000"/>
              </a:lnSpc>
              <a:spcBef>
                <a:spcPts val="12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Can you provide interview advice?</a:t>
            </a:r>
            <a:endParaRPr/>
          </a:p>
          <a:p>
            <a:pPr indent="-182880" lvl="0" marL="182880" marR="0" rtl="0" algn="l">
              <a:lnSpc>
                <a:spcPct val="90000"/>
              </a:lnSpc>
              <a:spcBef>
                <a:spcPts val="12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What are your like and dislikes of the occupation, industry, company?</a:t>
            </a:r>
            <a:endParaRPr/>
          </a:p>
        </p:txBody>
      </p:sp>
      <p:sp>
        <p:nvSpPr>
          <p:cNvPr id="307" name="Shape 30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p:nvPr/>
        </p:nvSpPr>
        <p:spPr>
          <a:xfrm>
            <a:off x="7836310" y="0"/>
            <a:ext cx="4355689" cy="6857999"/>
          </a:xfrm>
          <a:prstGeom prst="rect">
            <a:avLst/>
          </a:prstGeom>
          <a:blipFill rotWithShape="1">
            <a:blip r:embed="rId3">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314" name="Shape 314"/>
          <p:cNvGrpSpPr/>
          <p:nvPr/>
        </p:nvGrpSpPr>
        <p:grpSpPr>
          <a:xfrm>
            <a:off x="11401725" y="6229681"/>
            <a:ext cx="457200" cy="457200"/>
            <a:chOff x="11361456" y="6195813"/>
            <a:chExt cx="548640" cy="548640"/>
          </a:xfrm>
        </p:grpSpPr>
        <p:sp>
          <p:nvSpPr>
            <p:cNvPr id="315" name="Shape 315"/>
            <p:cNvSpPr/>
            <p:nvPr/>
          </p:nvSpPr>
          <p:spPr>
            <a:xfrm>
              <a:off x="11361456" y="6195813"/>
              <a:ext cx="548640" cy="548640"/>
            </a:xfrm>
            <a:prstGeom prst="ellipse">
              <a:avLst/>
            </a:prstGeom>
            <a:blipFill rotWithShape="1">
              <a:blip r:embed="rId4">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316" name="Shape 316"/>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317" name="Shape 317"/>
          <p:cNvSpPr txBox="1"/>
          <p:nvPr>
            <p:ph type="title"/>
          </p:nvPr>
        </p:nvSpPr>
        <p:spPr>
          <a:xfrm>
            <a:off x="8479777" y="639763"/>
            <a:ext cx="3046073" cy="51773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4800"/>
              <a:buFont typeface="Rokkitt"/>
              <a:buNone/>
            </a:pPr>
            <a:r>
              <a:rPr b="0" i="0" lang="en-US" sz="4800" u="none" cap="none" strike="noStrike">
                <a:latin typeface="Rokkitt"/>
                <a:ea typeface="Rokkitt"/>
                <a:cs typeface="Rokkitt"/>
                <a:sym typeface="Rokkitt"/>
              </a:rPr>
              <a:t>THE “SMART” NETWORKING MEETING</a:t>
            </a:r>
            <a:endParaRPr b="0" i="0" sz="4800" u="none" cap="none" strike="noStrike">
              <a:latin typeface="Rokkitt"/>
              <a:ea typeface="Rokkitt"/>
              <a:cs typeface="Rokkitt"/>
              <a:sym typeface="Rokkitt"/>
            </a:endParaRPr>
          </a:p>
        </p:txBody>
      </p:sp>
      <p:grpSp>
        <p:nvGrpSpPr>
          <p:cNvPr id="318" name="Shape 318"/>
          <p:cNvGrpSpPr/>
          <p:nvPr/>
        </p:nvGrpSpPr>
        <p:grpSpPr>
          <a:xfrm>
            <a:off x="622300" y="670583"/>
            <a:ext cx="6572250" cy="5526360"/>
            <a:chOff x="0" y="30820"/>
            <a:chExt cx="6572250" cy="5526360"/>
          </a:xfrm>
        </p:grpSpPr>
        <p:sp>
          <p:nvSpPr>
            <p:cNvPr id="319" name="Shape 319"/>
            <p:cNvSpPr/>
            <p:nvPr/>
          </p:nvSpPr>
          <p:spPr>
            <a:xfrm>
              <a:off x="0" y="30820"/>
              <a:ext cx="6572250" cy="100620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 name="Shape 320"/>
            <p:cNvSpPr txBox="1"/>
            <p:nvPr/>
          </p:nvSpPr>
          <p:spPr>
            <a:xfrm>
              <a:off x="49119" y="79939"/>
              <a:ext cx="6474012" cy="907962"/>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Rockwell"/>
                <a:buNone/>
              </a:pPr>
              <a:r>
                <a:rPr lang="en-US" sz="4300">
                  <a:solidFill>
                    <a:schemeClr val="lt1"/>
                  </a:solidFill>
                  <a:latin typeface="Rockwell"/>
                  <a:ea typeface="Rockwell"/>
                  <a:cs typeface="Rockwell"/>
                  <a:sym typeface="Rockwell"/>
                </a:rPr>
                <a:t>Summarize</a:t>
              </a:r>
              <a:endParaRPr/>
            </a:p>
          </p:txBody>
        </p:sp>
        <p:sp>
          <p:nvSpPr>
            <p:cNvPr id="321" name="Shape 321"/>
            <p:cNvSpPr/>
            <p:nvPr/>
          </p:nvSpPr>
          <p:spPr>
            <a:xfrm>
              <a:off x="0" y="1160860"/>
              <a:ext cx="6572250" cy="100620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 name="Shape 322"/>
            <p:cNvSpPr txBox="1"/>
            <p:nvPr/>
          </p:nvSpPr>
          <p:spPr>
            <a:xfrm>
              <a:off x="49119" y="1209979"/>
              <a:ext cx="6474012" cy="907962"/>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Rockwell"/>
                <a:buNone/>
              </a:pPr>
              <a:r>
                <a:rPr lang="en-US" sz="4300">
                  <a:solidFill>
                    <a:schemeClr val="lt1"/>
                  </a:solidFill>
                  <a:latin typeface="Rockwell"/>
                  <a:ea typeface="Rockwell"/>
                  <a:cs typeface="Rockwell"/>
                  <a:sym typeface="Rockwell"/>
                </a:rPr>
                <a:t>Marketing Plan</a:t>
              </a:r>
              <a:endParaRPr/>
            </a:p>
          </p:txBody>
        </p:sp>
        <p:sp>
          <p:nvSpPr>
            <p:cNvPr id="323" name="Shape 323"/>
            <p:cNvSpPr/>
            <p:nvPr/>
          </p:nvSpPr>
          <p:spPr>
            <a:xfrm>
              <a:off x="0" y="2290900"/>
              <a:ext cx="6572250" cy="100620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 name="Shape 324"/>
            <p:cNvSpPr txBox="1"/>
            <p:nvPr/>
          </p:nvSpPr>
          <p:spPr>
            <a:xfrm>
              <a:off x="49119" y="2340019"/>
              <a:ext cx="6474012" cy="907962"/>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Rockwell"/>
                <a:buNone/>
              </a:pPr>
              <a:r>
                <a:rPr lang="en-US" sz="4300">
                  <a:solidFill>
                    <a:schemeClr val="lt1"/>
                  </a:solidFill>
                  <a:latin typeface="Rockwell"/>
                  <a:ea typeface="Rockwell"/>
                  <a:cs typeface="Rockwell"/>
                  <a:sym typeface="Rockwell"/>
                </a:rPr>
                <a:t>Ask Questions</a:t>
              </a:r>
              <a:endParaRPr/>
            </a:p>
          </p:txBody>
        </p:sp>
        <p:sp>
          <p:nvSpPr>
            <p:cNvPr id="325" name="Shape 325"/>
            <p:cNvSpPr/>
            <p:nvPr/>
          </p:nvSpPr>
          <p:spPr>
            <a:xfrm>
              <a:off x="0" y="3420940"/>
              <a:ext cx="6572250" cy="100620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 name="Shape 326"/>
            <p:cNvSpPr txBox="1"/>
            <p:nvPr/>
          </p:nvSpPr>
          <p:spPr>
            <a:xfrm>
              <a:off x="49119" y="3470059"/>
              <a:ext cx="6474012" cy="907962"/>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Rockwell"/>
                <a:buNone/>
              </a:pPr>
              <a:r>
                <a:rPr lang="en-US" sz="4300">
                  <a:solidFill>
                    <a:schemeClr val="lt1"/>
                  </a:solidFill>
                  <a:latin typeface="Rockwell"/>
                  <a:ea typeface="Rockwell"/>
                  <a:cs typeface="Rockwell"/>
                  <a:sym typeface="Rockwell"/>
                </a:rPr>
                <a:t>Referrals</a:t>
              </a:r>
              <a:endParaRPr/>
            </a:p>
          </p:txBody>
        </p:sp>
        <p:sp>
          <p:nvSpPr>
            <p:cNvPr id="327" name="Shape 327"/>
            <p:cNvSpPr/>
            <p:nvPr/>
          </p:nvSpPr>
          <p:spPr>
            <a:xfrm>
              <a:off x="0" y="4550980"/>
              <a:ext cx="6572250" cy="100620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 name="Shape 328"/>
            <p:cNvSpPr txBox="1"/>
            <p:nvPr/>
          </p:nvSpPr>
          <p:spPr>
            <a:xfrm>
              <a:off x="49119" y="4600099"/>
              <a:ext cx="6474012" cy="907962"/>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Rockwell"/>
                <a:buNone/>
              </a:pPr>
              <a:r>
                <a:rPr lang="en-US" sz="4300">
                  <a:solidFill>
                    <a:schemeClr val="lt1"/>
                  </a:solidFill>
                  <a:latin typeface="Rockwell"/>
                  <a:ea typeface="Rockwell"/>
                  <a:cs typeface="Rockwell"/>
                  <a:sym typeface="Rockwell"/>
                </a:rPr>
                <a:t>Trade Information</a:t>
              </a:r>
              <a:endParaRPr/>
            </a:p>
          </p:txBody>
        </p:sp>
      </p:grpSp>
      <p:sp>
        <p:nvSpPr>
          <p:cNvPr id="329" name="Shape 32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
        <p:nvSpPr>
          <p:cNvPr id="330" name="Shape 330"/>
          <p:cNvSpPr txBox="1"/>
          <p:nvPr/>
        </p:nvSpPr>
        <p:spPr>
          <a:xfrm>
            <a:off x="3503311" y="4236334"/>
            <a:ext cx="340320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Are there other companies I need to research?</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SzPts val="3600"/>
              <a:buFont typeface="Rokkitt"/>
              <a:buNone/>
            </a:pPr>
            <a:r>
              <a:rPr b="1" i="0" lang="en-US" sz="3600" u="none" cap="none" strike="noStrike">
                <a:latin typeface="Rokkitt"/>
                <a:ea typeface="Rokkitt"/>
                <a:cs typeface="Rokkitt"/>
                <a:sym typeface="Rokkitt"/>
              </a:rPr>
              <a:t>THE NETWORKING BOTTOM LINE:</a:t>
            </a:r>
            <a:endParaRPr b="1" i="0" sz="2800" u="none" cap="none" strike="noStrike">
              <a:latin typeface="Rokkitt"/>
              <a:ea typeface="Rokkitt"/>
              <a:cs typeface="Rokkitt"/>
              <a:sym typeface="Rokkitt"/>
            </a:endParaRPr>
          </a:p>
        </p:txBody>
      </p:sp>
      <p:pic>
        <p:nvPicPr>
          <p:cNvPr descr="A person wearing a suit and tie&#10;&#10;Description generated with very high confidence" id="337" name="Shape 337"/>
          <p:cNvPicPr preferRelativeResize="0"/>
          <p:nvPr>
            <p:ph idx="2" type="pic"/>
          </p:nvPr>
        </p:nvPicPr>
        <p:blipFill rotWithShape="1">
          <a:blip r:embed="rId3">
            <a:alphaModFix/>
          </a:blip>
          <a:srcRect b="0" l="9637" r="9636" t="0"/>
          <a:stretch/>
        </p:blipFill>
        <p:spPr>
          <a:xfrm>
            <a:off x="0" y="0"/>
            <a:ext cx="8303740" cy="6858000"/>
          </a:xfrm>
          <a:prstGeom prst="rect">
            <a:avLst/>
          </a:prstGeom>
          <a:solidFill>
            <a:srgbClr val="E1DFDF"/>
          </a:solidFill>
          <a:ln>
            <a:noFill/>
          </a:ln>
        </p:spPr>
      </p:pic>
      <p:sp>
        <p:nvSpPr>
          <p:cNvPr id="338" name="Shape 338"/>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9E3611"/>
              </a:buClr>
              <a:buSzPts val="2516"/>
              <a:buFont typeface="Noto Sans Symbols"/>
              <a:buNone/>
            </a:pPr>
            <a:r>
              <a:rPr b="0" i="0" lang="en-US" sz="2960" u="none" cap="none" strike="noStrike">
                <a:solidFill>
                  <a:srgbClr val="9E3611"/>
                </a:solidFill>
                <a:latin typeface="Arial"/>
                <a:ea typeface="Arial"/>
                <a:cs typeface="Arial"/>
                <a:sym typeface="Arial"/>
              </a:rPr>
              <a:t>Networking</a:t>
            </a:r>
            <a:r>
              <a:rPr b="0" i="0" lang="en-US" sz="2960" u="none" cap="none" strike="noStrike">
                <a:solidFill>
                  <a:srgbClr val="9E3611"/>
                </a:solidFill>
                <a:latin typeface="Rockwell"/>
                <a:ea typeface="Rockwell"/>
                <a:cs typeface="Rockwell"/>
                <a:sym typeface="Rockwell"/>
              </a:rPr>
              <a:t> </a:t>
            </a:r>
            <a:r>
              <a:rPr b="0" i="0" lang="en-US" sz="2960" u="none" cap="none" strike="noStrike">
                <a:solidFill>
                  <a:srgbClr val="9E3611"/>
                </a:solidFill>
                <a:latin typeface="Arial"/>
                <a:ea typeface="Arial"/>
                <a:cs typeface="Arial"/>
                <a:sym typeface="Arial"/>
              </a:rPr>
              <a:t>contacts can only be helpful if they understand what it is you’re looking for.  Your message must be clear to them!</a:t>
            </a:r>
            <a:endParaRPr/>
          </a:p>
          <a:p>
            <a:pPr indent="0" lvl="0" marL="0" marR="0" rtl="0" algn="l">
              <a:lnSpc>
                <a:spcPct val="80000"/>
              </a:lnSpc>
              <a:spcBef>
                <a:spcPts val="1000"/>
              </a:spcBef>
              <a:spcAft>
                <a:spcPts val="0"/>
              </a:spcAft>
              <a:buClr>
                <a:srgbClr val="9E3611"/>
              </a:buClr>
              <a:buSzPts val="1101"/>
              <a:buFont typeface="Noto Sans Symbols"/>
              <a:buNone/>
            </a:pPr>
            <a:r>
              <a:t/>
            </a:r>
            <a:endParaRPr b="0" i="0" sz="1295" u="none" cap="none" strike="noStrike">
              <a:solidFill>
                <a:srgbClr val="9E3611"/>
              </a:solidFill>
              <a:latin typeface="Rockwell"/>
              <a:ea typeface="Rockwell"/>
              <a:cs typeface="Rockwell"/>
              <a:sym typeface="Rockwell"/>
            </a:endParaRPr>
          </a:p>
        </p:txBody>
      </p:sp>
      <p:sp>
        <p:nvSpPr>
          <p:cNvPr id="339" name="Shape 33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pic>
        <p:nvPicPr>
          <p:cNvPr descr="A close up of a logo&#10;&#10;Description generated with high confidence" id="340" name="Shape 340"/>
          <p:cNvPicPr preferRelativeResize="0"/>
          <p:nvPr/>
        </p:nvPicPr>
        <p:blipFill rotWithShape="1">
          <a:blip r:embed="rId4">
            <a:alphaModFix/>
          </a:blip>
          <a:srcRect b="0" l="0" r="0" t="0"/>
          <a:stretch/>
        </p:blipFill>
        <p:spPr>
          <a:xfrm>
            <a:off x="318976" y="4745537"/>
            <a:ext cx="1554695" cy="19636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p:nvPr/>
        </p:nvSpPr>
        <p:spPr>
          <a:xfrm>
            <a:off x="0" y="0"/>
            <a:ext cx="12192000" cy="6857999"/>
          </a:xfrm>
          <a:prstGeom prst="rect">
            <a:avLst/>
          </a:prstGeom>
          <a:blipFill rotWithShape="1">
            <a:blip r:embed="rId3">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id="347" name="Shape 347"/>
          <p:cNvPicPr preferRelativeResize="0"/>
          <p:nvPr/>
        </p:nvPicPr>
        <p:blipFill rotWithShape="1">
          <a:blip r:embed="rId4">
            <a:alphaModFix/>
          </a:blip>
          <a:srcRect b="-2" l="9108" r="8609" t="0"/>
          <a:stretch/>
        </p:blipFill>
        <p:spPr>
          <a:xfrm>
            <a:off x="3343" y="10"/>
            <a:ext cx="7548923" cy="6857990"/>
          </a:xfrm>
          <a:prstGeom prst="rect">
            <a:avLst/>
          </a:prstGeom>
          <a:noFill/>
          <a:ln>
            <a:noFill/>
          </a:ln>
        </p:spPr>
      </p:pic>
      <p:grpSp>
        <p:nvGrpSpPr>
          <p:cNvPr id="348" name="Shape 348"/>
          <p:cNvGrpSpPr/>
          <p:nvPr/>
        </p:nvGrpSpPr>
        <p:grpSpPr>
          <a:xfrm>
            <a:off x="11401725" y="6229681"/>
            <a:ext cx="457200" cy="457200"/>
            <a:chOff x="11361456" y="6195813"/>
            <a:chExt cx="548640" cy="548640"/>
          </a:xfrm>
        </p:grpSpPr>
        <p:sp>
          <p:nvSpPr>
            <p:cNvPr id="349" name="Shape 349"/>
            <p:cNvSpPr/>
            <p:nvPr/>
          </p:nvSpPr>
          <p:spPr>
            <a:xfrm>
              <a:off x="11361456" y="6195813"/>
              <a:ext cx="548640" cy="548640"/>
            </a:xfrm>
            <a:prstGeom prst="ellipse">
              <a:avLst/>
            </a:prstGeom>
            <a:blipFill rotWithShape="1">
              <a:blip r:embed="rId5">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350" name="Shape 350"/>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351" name="Shape 351"/>
          <p:cNvSpPr txBox="1"/>
          <p:nvPr>
            <p:ph type="title"/>
          </p:nvPr>
        </p:nvSpPr>
        <p:spPr>
          <a:xfrm>
            <a:off x="7883612" y="484632"/>
            <a:ext cx="3816774" cy="160934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5400"/>
              <a:buFont typeface="Rokkitt"/>
              <a:buNone/>
            </a:pPr>
            <a:r>
              <a:rPr b="0" i="0" lang="en-US" sz="5400" u="none" cap="none" strike="noStrike">
                <a:latin typeface="Rokkitt"/>
                <a:ea typeface="Rokkitt"/>
                <a:cs typeface="Rokkitt"/>
                <a:sym typeface="Rokkitt"/>
              </a:rPr>
              <a:t>NEXT STEPS</a:t>
            </a:r>
            <a:endParaRPr/>
          </a:p>
        </p:txBody>
      </p:sp>
      <p:sp>
        <p:nvSpPr>
          <p:cNvPr id="352" name="Shape 352"/>
          <p:cNvSpPr txBox="1"/>
          <p:nvPr>
            <p:ph idx="1" type="body"/>
          </p:nvPr>
        </p:nvSpPr>
        <p:spPr>
          <a:xfrm>
            <a:off x="7883611" y="2121408"/>
            <a:ext cx="3816774" cy="4050792"/>
          </a:xfrm>
          <a:prstGeom prst="rect">
            <a:avLst/>
          </a:prstGeom>
          <a:noFill/>
          <a:ln>
            <a:noFill/>
          </a:ln>
        </p:spPr>
        <p:txBody>
          <a:bodyPr anchorCtr="0" anchor="t" bIns="45700" lIns="91425" spcFirstLastPara="1" rIns="91425" wrap="square" tIns="45700">
            <a:noAutofit/>
          </a:bodyPr>
          <a:lstStyle/>
          <a:p>
            <a:pPr indent="-182880" lvl="0" marL="182880" marR="0" rtl="0" algn="l">
              <a:lnSpc>
                <a:spcPct val="80000"/>
              </a:lnSpc>
              <a:spcBef>
                <a:spcPts val="0"/>
              </a:spcBef>
              <a:spcAft>
                <a:spcPts val="0"/>
              </a:spcAft>
              <a:buClr>
                <a:srgbClr val="9E3611"/>
              </a:buClr>
              <a:buSzPts val="2380"/>
              <a:buFont typeface="Noto Sans Symbols"/>
              <a:buChar char="▪"/>
            </a:pPr>
            <a:r>
              <a:rPr b="0" i="0" lang="en-US" sz="2800" u="none" cap="none" strike="noStrike">
                <a:solidFill>
                  <a:schemeClr val="dk1"/>
                </a:solidFill>
                <a:latin typeface="Rockwell"/>
                <a:ea typeface="Rockwell"/>
                <a:cs typeface="Rockwell"/>
                <a:sym typeface="Rockwell"/>
              </a:rPr>
              <a:t>Update your job search plan.</a:t>
            </a:r>
            <a:endParaRPr/>
          </a:p>
          <a:p>
            <a:pPr indent="-182880" lvl="0" marL="182880" marR="0" rtl="0" algn="l">
              <a:lnSpc>
                <a:spcPct val="80000"/>
              </a:lnSpc>
              <a:spcBef>
                <a:spcPts val="1200"/>
              </a:spcBef>
              <a:spcAft>
                <a:spcPts val="0"/>
              </a:spcAft>
              <a:buClr>
                <a:srgbClr val="9E3611"/>
              </a:buClr>
              <a:buSzPts val="2380"/>
              <a:buFont typeface="Noto Sans Symbols"/>
              <a:buChar char="▪"/>
            </a:pPr>
            <a:r>
              <a:rPr b="0" i="0" lang="en-US" sz="2800" u="none" cap="none" strike="noStrike">
                <a:solidFill>
                  <a:schemeClr val="dk1"/>
                </a:solidFill>
                <a:latin typeface="Rockwell"/>
                <a:ea typeface="Rockwell"/>
                <a:cs typeface="Rockwell"/>
                <a:sym typeface="Rockwell"/>
              </a:rPr>
              <a:t>Share your plan in at least (#) meetings within the next week.</a:t>
            </a:r>
            <a:endParaRPr/>
          </a:p>
          <a:p>
            <a:pPr indent="-182880" lvl="0" marL="182880" marR="0" rtl="0" algn="l">
              <a:lnSpc>
                <a:spcPct val="80000"/>
              </a:lnSpc>
              <a:spcBef>
                <a:spcPts val="1200"/>
              </a:spcBef>
              <a:spcAft>
                <a:spcPts val="0"/>
              </a:spcAft>
              <a:buClr>
                <a:srgbClr val="9E3611"/>
              </a:buClr>
              <a:buSzPts val="2380"/>
              <a:buFont typeface="Noto Sans Symbols"/>
              <a:buChar char="▪"/>
            </a:pPr>
            <a:r>
              <a:rPr b="0" i="0" lang="en-US" sz="2800" u="none" cap="none" strike="noStrike">
                <a:solidFill>
                  <a:schemeClr val="dk1"/>
                </a:solidFill>
                <a:latin typeface="Rockwell"/>
                <a:ea typeface="Rockwell"/>
                <a:cs typeface="Rockwell"/>
                <a:sym typeface="Rockwell"/>
              </a:rPr>
              <a:t>Get feedback; continue to improve and update your plan.</a:t>
            </a:r>
            <a:endParaRPr/>
          </a:p>
          <a:p>
            <a:pPr indent="-96519" lvl="0" marL="182880" marR="0" rtl="0" algn="l">
              <a:lnSpc>
                <a:spcPct val="80000"/>
              </a:lnSpc>
              <a:spcBef>
                <a:spcPts val="1200"/>
              </a:spcBef>
              <a:spcAft>
                <a:spcPts val="0"/>
              </a:spcAft>
              <a:buClr>
                <a:srgbClr val="9E3611"/>
              </a:buClr>
              <a:buSzPts val="1360"/>
              <a:buFont typeface="Noto Sans Symbols"/>
              <a:buNone/>
            </a:pPr>
            <a:r>
              <a:t/>
            </a:r>
            <a:endParaRPr b="0" i="0" sz="1600" u="none" cap="none" strike="noStrike">
              <a:solidFill>
                <a:schemeClr val="dk1"/>
              </a:solidFill>
              <a:latin typeface="Rockwell"/>
              <a:ea typeface="Rockwell"/>
              <a:cs typeface="Rockwell"/>
              <a:sym typeface="Rockwell"/>
            </a:endParaRPr>
          </a:p>
        </p:txBody>
      </p:sp>
      <p:sp>
        <p:nvSpPr>
          <p:cNvPr id="353" name="Shape 35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p:nvPr/>
        </p:nvSpPr>
        <p:spPr>
          <a:xfrm>
            <a:off x="-7620" y="-1"/>
            <a:ext cx="12207240"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descr="A group of people sitting in front of a computer&#10;&#10;Description generated with very high confidence" id="118" name="Shape 118"/>
          <p:cNvPicPr preferRelativeResize="0"/>
          <p:nvPr/>
        </p:nvPicPr>
        <p:blipFill rotWithShape="1">
          <a:blip r:embed="rId3">
            <a:alphaModFix/>
          </a:blip>
          <a:srcRect b="15730" l="0" r="0" t="0"/>
          <a:stretch/>
        </p:blipFill>
        <p:spPr>
          <a:xfrm>
            <a:off x="-25908" y="1"/>
            <a:ext cx="12192000" cy="6857999"/>
          </a:xfrm>
          <a:prstGeom prst="rect">
            <a:avLst/>
          </a:prstGeom>
          <a:noFill/>
          <a:ln>
            <a:noFill/>
          </a:ln>
        </p:spPr>
      </p:pic>
      <p:sp>
        <p:nvSpPr>
          <p:cNvPr id="119" name="Shape 119"/>
          <p:cNvSpPr/>
          <p:nvPr/>
        </p:nvSpPr>
        <p:spPr>
          <a:xfrm>
            <a:off x="-22860" y="0"/>
            <a:ext cx="12188952" cy="6858000"/>
          </a:xfrm>
          <a:prstGeom prst="rect">
            <a:avLst/>
          </a:prstGeom>
          <a:blipFill rotWithShape="1">
            <a:blip r:embed="rId4">
              <a:alphaModFix amt="4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20" name="Shape 120"/>
          <p:cNvGrpSpPr/>
          <p:nvPr/>
        </p:nvGrpSpPr>
        <p:grpSpPr>
          <a:xfrm>
            <a:off x="11401725" y="6229681"/>
            <a:ext cx="457200" cy="457200"/>
            <a:chOff x="11361456" y="6195813"/>
            <a:chExt cx="548640" cy="548640"/>
          </a:xfrm>
        </p:grpSpPr>
        <p:sp>
          <p:nvSpPr>
            <p:cNvPr id="121" name="Shape 121"/>
            <p:cNvSpPr/>
            <p:nvPr/>
          </p:nvSpPr>
          <p:spPr>
            <a:xfrm>
              <a:off x="11361456" y="6195813"/>
              <a:ext cx="548640" cy="548640"/>
            </a:xfrm>
            <a:prstGeom prst="ellipse">
              <a:avLst/>
            </a:prstGeom>
            <a:blipFill rotWithShape="1">
              <a:blip r:embed="rId5">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122" name="Shape 122"/>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23" name="Shape 12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C00000"/>
              </a:buClr>
              <a:buSzPts val="5400"/>
              <a:buFont typeface="Rokkitt"/>
              <a:buNone/>
            </a:pPr>
            <a:r>
              <a:rPr b="0" i="0" lang="en-US" sz="5400" u="none" cap="none" strike="noStrike">
                <a:solidFill>
                  <a:srgbClr val="C00000"/>
                </a:solidFill>
                <a:latin typeface="Rokkitt"/>
                <a:ea typeface="Rokkitt"/>
                <a:cs typeface="Rokkitt"/>
                <a:sym typeface="Rokkitt"/>
              </a:rPr>
              <a:t>WHY ARE WE HERE?	</a:t>
            </a:r>
            <a:r>
              <a:rPr b="0" i="0" lang="en-US" sz="5400" u="none" cap="none" strike="noStrike">
                <a:latin typeface="Rokkitt"/>
                <a:ea typeface="Rokkitt"/>
                <a:cs typeface="Rokkitt"/>
                <a:sym typeface="Rokkitt"/>
              </a:rPr>
              <a:t>	</a:t>
            </a:r>
            <a:endParaRPr/>
          </a:p>
        </p:txBody>
      </p:sp>
      <p:sp>
        <p:nvSpPr>
          <p:cNvPr id="124" name="Shape 124"/>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Autofit/>
          </a:bodyPr>
          <a:lstStyle/>
          <a:p>
            <a:pPr indent="-465138" lvl="0" marL="465138" marR="0" rtl="0" algn="l">
              <a:lnSpc>
                <a:spcPct val="90000"/>
              </a:lnSpc>
              <a:spcBef>
                <a:spcPts val="0"/>
              </a:spcBef>
              <a:spcAft>
                <a:spcPts val="0"/>
              </a:spcAft>
              <a:buClr>
                <a:srgbClr val="9E3611"/>
              </a:buClr>
              <a:buSzPts val="3060"/>
              <a:buFont typeface="Noto Sans Symbols"/>
              <a:buChar char="▪"/>
            </a:pPr>
            <a:r>
              <a:rPr b="1" i="0" lang="en-US" sz="3600" u="none" cap="none" strike="noStrike">
                <a:solidFill>
                  <a:srgbClr val="002060"/>
                </a:solidFill>
                <a:latin typeface="Arial"/>
                <a:ea typeface="Arial"/>
                <a:cs typeface="Arial"/>
                <a:sym typeface="Arial"/>
              </a:rPr>
              <a:t>I have a job search plan.</a:t>
            </a:r>
            <a:endParaRPr/>
          </a:p>
          <a:p>
            <a:pPr indent="-465138" lvl="0" marL="465138" marR="0" rtl="0" algn="l">
              <a:lnSpc>
                <a:spcPct val="90000"/>
              </a:lnSpc>
              <a:spcBef>
                <a:spcPts val="1200"/>
              </a:spcBef>
              <a:spcAft>
                <a:spcPts val="0"/>
              </a:spcAft>
              <a:buClr>
                <a:srgbClr val="9E3611"/>
              </a:buClr>
              <a:buSzPts val="3060"/>
              <a:buFont typeface="Noto Sans Symbols"/>
              <a:buChar char="▪"/>
            </a:pPr>
            <a:r>
              <a:rPr b="1" i="0" lang="en-US" sz="3600" u="none" cap="none" strike="noStrike">
                <a:solidFill>
                  <a:srgbClr val="002060"/>
                </a:solidFill>
                <a:latin typeface="Arial"/>
                <a:ea typeface="Arial"/>
                <a:cs typeface="Arial"/>
                <a:sym typeface="Arial"/>
              </a:rPr>
              <a:t>I have a job search plan but am not sure how to use it.</a:t>
            </a:r>
            <a:endParaRPr/>
          </a:p>
          <a:p>
            <a:pPr indent="-465138" lvl="0" marL="465138" marR="0" rtl="0" algn="l">
              <a:lnSpc>
                <a:spcPct val="90000"/>
              </a:lnSpc>
              <a:spcBef>
                <a:spcPts val="1200"/>
              </a:spcBef>
              <a:spcAft>
                <a:spcPts val="0"/>
              </a:spcAft>
              <a:buClr>
                <a:srgbClr val="9E3611"/>
              </a:buClr>
              <a:buSzPts val="3060"/>
              <a:buFont typeface="Noto Sans Symbols"/>
              <a:buChar char="▪"/>
            </a:pPr>
            <a:r>
              <a:rPr b="1" i="0" lang="en-US" sz="3600" u="none" cap="none" strike="noStrike">
                <a:solidFill>
                  <a:srgbClr val="002060"/>
                </a:solidFill>
                <a:latin typeface="Arial"/>
                <a:ea typeface="Arial"/>
                <a:cs typeface="Arial"/>
                <a:sym typeface="Arial"/>
              </a:rPr>
              <a:t>I don’t have a job search plan.</a:t>
            </a:r>
            <a:endParaRPr/>
          </a:p>
          <a:p>
            <a:pPr indent="-465138" lvl="0" marL="465138" marR="0" rtl="0" algn="l">
              <a:lnSpc>
                <a:spcPct val="90000"/>
              </a:lnSpc>
              <a:spcBef>
                <a:spcPts val="1200"/>
              </a:spcBef>
              <a:spcAft>
                <a:spcPts val="0"/>
              </a:spcAft>
              <a:buClr>
                <a:srgbClr val="9E3611"/>
              </a:buClr>
              <a:buSzPts val="3060"/>
              <a:buFont typeface="Noto Sans Symbols"/>
              <a:buChar char="▪"/>
            </a:pPr>
            <a:r>
              <a:rPr b="1" i="0" lang="en-US" sz="3600" u="none" cap="none" strike="noStrike">
                <a:solidFill>
                  <a:srgbClr val="002060"/>
                </a:solidFill>
                <a:latin typeface="Arial"/>
                <a:ea typeface="Arial"/>
                <a:cs typeface="Arial"/>
                <a:sym typeface="Arial"/>
              </a:rPr>
              <a:t>What’s a job search plan?</a:t>
            </a:r>
            <a:endParaRPr/>
          </a:p>
          <a:p>
            <a:pPr indent="-74929" lvl="0" marL="182880" marR="0" rtl="0" algn="l">
              <a:lnSpc>
                <a:spcPct val="90000"/>
              </a:lnSpc>
              <a:spcBef>
                <a:spcPts val="1200"/>
              </a:spcBef>
              <a:spcAft>
                <a:spcPts val="0"/>
              </a:spcAft>
              <a:buClr>
                <a:srgbClr val="9E3611"/>
              </a:buClr>
              <a:buSzPts val="1700"/>
              <a:buFont typeface="Noto Sans Symbols"/>
              <a:buNone/>
            </a:pPr>
            <a:r>
              <a:t/>
            </a:r>
            <a:endParaRPr b="0" i="0" sz="2000" u="none" cap="none" strike="noStrike">
              <a:solidFill>
                <a:schemeClr val="dk1"/>
              </a:solidFill>
              <a:latin typeface="Rockwell"/>
              <a:ea typeface="Rockwell"/>
              <a:cs typeface="Rockwell"/>
              <a:sym typeface="Rockwell"/>
            </a:endParaRPr>
          </a:p>
        </p:txBody>
      </p:sp>
      <p:sp>
        <p:nvSpPr>
          <p:cNvPr id="125" name="Shape 12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
        <p:nvSpPr>
          <p:cNvPr id="126" name="Shape 126"/>
          <p:cNvSpPr txBox="1"/>
          <p:nvPr/>
        </p:nvSpPr>
        <p:spPr>
          <a:xfrm>
            <a:off x="9546465" y="6657945"/>
            <a:ext cx="2619627" cy="200055"/>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700" u="sng">
                <a:solidFill>
                  <a:schemeClr val="hlink"/>
                </a:solidFill>
                <a:latin typeface="Rockwell"/>
                <a:ea typeface="Rockwell"/>
                <a:cs typeface="Rockwell"/>
                <a:sym typeface="Rockwell"/>
                <a:hlinkClick r:id="rId6"/>
              </a:rPr>
              <a:t>This Photo</a:t>
            </a:r>
            <a:r>
              <a:rPr lang="en-US" sz="700">
                <a:solidFill>
                  <a:srgbClr val="FFFFFF"/>
                </a:solidFill>
                <a:latin typeface="Rockwell"/>
                <a:ea typeface="Rockwell"/>
                <a:cs typeface="Rockwell"/>
                <a:sym typeface="Rockwell"/>
              </a:rPr>
              <a:t> by Unknown Author is licensed under </a:t>
            </a:r>
            <a:r>
              <a:rPr lang="en-US" sz="700" u="sng">
                <a:solidFill>
                  <a:schemeClr val="hlink"/>
                </a:solidFill>
                <a:latin typeface="Rockwell"/>
                <a:ea typeface="Rockwell"/>
                <a:cs typeface="Rockwell"/>
                <a:sym typeface="Rockwell"/>
                <a:hlinkClick r:id="rId7"/>
              </a:rPr>
              <a:t>CC BY-SA</a:t>
            </a:r>
            <a:endParaRPr sz="700">
              <a:solidFill>
                <a:srgbClr val="FFFFFF"/>
              </a:solidFill>
              <a:latin typeface="Rockwell"/>
              <a:ea typeface="Rockwell"/>
              <a:cs typeface="Rockwell"/>
              <a:sym typeface="Rockwe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60" name="Shape 360"/>
          <p:cNvSpPr/>
          <p:nvPr/>
        </p:nvSpPr>
        <p:spPr>
          <a:xfrm>
            <a:off x="0" y="4572000"/>
            <a:ext cx="12192000" cy="2295831"/>
          </a:xfrm>
          <a:prstGeom prst="rect">
            <a:avLst/>
          </a:prstGeom>
          <a:blipFill rotWithShape="1">
            <a:blip r:embed="rId3">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361" name="Shape 361"/>
          <p:cNvGrpSpPr/>
          <p:nvPr/>
        </p:nvGrpSpPr>
        <p:grpSpPr>
          <a:xfrm>
            <a:off x="11401725" y="6229681"/>
            <a:ext cx="457200" cy="457200"/>
            <a:chOff x="11361456" y="6195813"/>
            <a:chExt cx="548640" cy="548640"/>
          </a:xfrm>
        </p:grpSpPr>
        <p:sp>
          <p:nvSpPr>
            <p:cNvPr id="362" name="Shape 362"/>
            <p:cNvSpPr/>
            <p:nvPr/>
          </p:nvSpPr>
          <p:spPr>
            <a:xfrm>
              <a:off x="11361456" y="6195813"/>
              <a:ext cx="548640" cy="548640"/>
            </a:xfrm>
            <a:prstGeom prst="ellipse">
              <a:avLst/>
            </a:prstGeom>
            <a:blipFill rotWithShape="1">
              <a:blip r:embed="rId4">
                <a:alphaModFix/>
              </a:blip>
              <a:tile algn="tl" flip="none" tx="50800" sx="85000" ty="0" sy="85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3" name="Shape 363"/>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4" name="Shape 364"/>
          <p:cNvSpPr txBox="1"/>
          <p:nvPr>
            <p:ph type="title"/>
          </p:nvPr>
        </p:nvSpPr>
        <p:spPr>
          <a:xfrm>
            <a:off x="182880" y="4846002"/>
            <a:ext cx="10945368" cy="152299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6000"/>
              <a:buFont typeface="Rokkitt"/>
              <a:buNone/>
            </a:pPr>
            <a:r>
              <a:rPr b="0" i="0" lang="en-US" sz="6000" u="none" cap="none" strike="noStrike">
                <a:latin typeface="Rokkitt"/>
                <a:ea typeface="Rokkitt"/>
                <a:cs typeface="Rokkitt"/>
                <a:sym typeface="Rokkitt"/>
              </a:rPr>
              <a:t>SELL:  Inside Target Companies</a:t>
            </a:r>
            <a:endParaRPr/>
          </a:p>
        </p:txBody>
      </p:sp>
      <p:grpSp>
        <p:nvGrpSpPr>
          <p:cNvPr id="365" name="Shape 365"/>
          <p:cNvGrpSpPr/>
          <p:nvPr/>
        </p:nvGrpSpPr>
        <p:grpSpPr>
          <a:xfrm>
            <a:off x="643466" y="635157"/>
            <a:ext cx="10905065" cy="3291856"/>
            <a:chOff x="0" y="1520"/>
            <a:chExt cx="10905065" cy="3291856"/>
          </a:xfrm>
        </p:grpSpPr>
        <p:sp>
          <p:nvSpPr>
            <p:cNvPr id="366" name="Shape 366"/>
            <p:cNvSpPr/>
            <p:nvPr/>
          </p:nvSpPr>
          <p:spPr>
            <a:xfrm>
              <a:off x="2181013" y="1520"/>
              <a:ext cx="8724052" cy="787525"/>
            </a:xfrm>
            <a:prstGeom prst="rect">
              <a:avLst/>
            </a:prstGeom>
            <a:solidFill>
              <a:srgbClr val="9B2B1C"/>
            </a:solidFill>
            <a:ln cap="flat" cmpd="sng" w="12700">
              <a:solidFill>
                <a:srgbClr val="9B2B1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7" name="Shape 367"/>
            <p:cNvSpPr txBox="1"/>
            <p:nvPr/>
          </p:nvSpPr>
          <p:spPr>
            <a:xfrm>
              <a:off x="2181013" y="1520"/>
              <a:ext cx="8724052" cy="787525"/>
            </a:xfrm>
            <a:prstGeom prst="rect">
              <a:avLst/>
            </a:prstGeom>
            <a:noFill/>
            <a:ln>
              <a:noFill/>
            </a:ln>
          </p:spPr>
          <p:txBody>
            <a:bodyPr anchorCtr="0" anchor="ctr" bIns="200025" lIns="169250" spcFirstLastPara="1" rIns="169250" wrap="square" tIns="200025">
              <a:noAutofit/>
            </a:bodyPr>
            <a:lstStyle/>
            <a:p>
              <a:pPr indent="0" lvl="0" marL="0" marR="0" rtl="0" algn="l">
                <a:lnSpc>
                  <a:spcPct val="90000"/>
                </a:lnSpc>
                <a:spcBef>
                  <a:spcPts val="0"/>
                </a:spcBef>
                <a:spcAft>
                  <a:spcPts val="0"/>
                </a:spcAft>
                <a:buClr>
                  <a:schemeClr val="lt1"/>
                </a:buClr>
                <a:buSzPts val="1800"/>
                <a:buFont typeface="Rockwell"/>
                <a:buNone/>
              </a:pPr>
              <a:r>
                <a:rPr lang="en-US" sz="1800">
                  <a:solidFill>
                    <a:schemeClr val="lt1"/>
                  </a:solidFill>
                  <a:latin typeface="Rockwell"/>
                  <a:ea typeface="Rockwell"/>
                  <a:cs typeface="Rockwell"/>
                  <a:sym typeface="Rockwell"/>
                </a:rPr>
                <a:t>Give your professional objective, positioning statement, exit statement (if necessary), target positions, target companies.</a:t>
              </a:r>
              <a:endParaRPr/>
            </a:p>
          </p:txBody>
        </p:sp>
        <p:sp>
          <p:nvSpPr>
            <p:cNvPr id="368" name="Shape 368"/>
            <p:cNvSpPr/>
            <p:nvPr/>
          </p:nvSpPr>
          <p:spPr>
            <a:xfrm>
              <a:off x="0" y="1520"/>
              <a:ext cx="2181013" cy="787525"/>
            </a:xfrm>
            <a:prstGeom prst="rect">
              <a:avLst/>
            </a:prstGeom>
            <a:solidFill>
              <a:schemeClr val="lt1"/>
            </a:solidFill>
            <a:ln cap="flat" cmpd="sng" w="12700">
              <a:solidFill>
                <a:srgbClr val="9B2B1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9" name="Shape 369"/>
            <p:cNvSpPr txBox="1"/>
            <p:nvPr/>
          </p:nvSpPr>
          <p:spPr>
            <a:xfrm>
              <a:off x="0" y="1520"/>
              <a:ext cx="2181013" cy="787525"/>
            </a:xfrm>
            <a:prstGeom prst="rect">
              <a:avLst/>
            </a:prstGeom>
            <a:noFill/>
            <a:ln>
              <a:noFill/>
            </a:ln>
          </p:spPr>
          <p:txBody>
            <a:bodyPr anchorCtr="0" anchor="ctr" bIns="77775" lIns="115400" spcFirstLastPara="1" rIns="115400" wrap="square" tIns="77775">
              <a:noAutofit/>
            </a:bodyPr>
            <a:lstStyle/>
            <a:p>
              <a:pPr indent="0" lvl="0" marL="0" marR="0" rtl="0" algn="ctr">
                <a:lnSpc>
                  <a:spcPct val="90000"/>
                </a:lnSpc>
                <a:spcBef>
                  <a:spcPts val="0"/>
                </a:spcBef>
                <a:spcAft>
                  <a:spcPts val="0"/>
                </a:spcAft>
                <a:buClr>
                  <a:schemeClr val="dk1"/>
                </a:buClr>
                <a:buSzPts val="2800"/>
                <a:buFont typeface="Rockwell"/>
                <a:buNone/>
              </a:pPr>
              <a:r>
                <a:rPr lang="en-US" sz="2800">
                  <a:solidFill>
                    <a:schemeClr val="dk1"/>
                  </a:solidFill>
                  <a:latin typeface="Rockwell"/>
                  <a:ea typeface="Rockwell"/>
                  <a:cs typeface="Rockwell"/>
                  <a:sym typeface="Rockwell"/>
                </a:rPr>
                <a:t>Summarize</a:t>
              </a:r>
              <a:endParaRPr/>
            </a:p>
          </p:txBody>
        </p:sp>
        <p:sp>
          <p:nvSpPr>
            <p:cNvPr id="370" name="Shape 370"/>
            <p:cNvSpPr/>
            <p:nvPr/>
          </p:nvSpPr>
          <p:spPr>
            <a:xfrm>
              <a:off x="2181013" y="836297"/>
              <a:ext cx="8724052" cy="787525"/>
            </a:xfrm>
            <a:prstGeom prst="rect">
              <a:avLst/>
            </a:prstGeom>
            <a:solidFill>
              <a:schemeClr val="accent3"/>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1" name="Shape 371"/>
            <p:cNvSpPr txBox="1"/>
            <p:nvPr/>
          </p:nvSpPr>
          <p:spPr>
            <a:xfrm>
              <a:off x="2181013" y="836297"/>
              <a:ext cx="8724052" cy="787525"/>
            </a:xfrm>
            <a:prstGeom prst="rect">
              <a:avLst/>
            </a:prstGeom>
            <a:noFill/>
            <a:ln>
              <a:noFill/>
            </a:ln>
          </p:spPr>
          <p:txBody>
            <a:bodyPr anchorCtr="0" anchor="ctr" bIns="200025" lIns="169250" spcFirstLastPara="1" rIns="169250" wrap="square" tIns="200025">
              <a:noAutofit/>
            </a:bodyPr>
            <a:lstStyle/>
            <a:p>
              <a:pPr indent="0" lvl="0" marL="0" marR="0" rtl="0" algn="l">
                <a:lnSpc>
                  <a:spcPct val="90000"/>
                </a:lnSpc>
                <a:spcBef>
                  <a:spcPts val="0"/>
                </a:spcBef>
                <a:spcAft>
                  <a:spcPts val="0"/>
                </a:spcAft>
                <a:buClr>
                  <a:schemeClr val="lt1"/>
                </a:buClr>
                <a:buSzPts val="1800"/>
                <a:buFont typeface="Rockwell"/>
                <a:buNone/>
              </a:pPr>
              <a:r>
                <a:rPr lang="en-US" sz="1800">
                  <a:solidFill>
                    <a:schemeClr val="lt1"/>
                  </a:solidFill>
                  <a:latin typeface="Rockwell"/>
                  <a:ea typeface="Rockwell"/>
                  <a:cs typeface="Rockwell"/>
                  <a:sym typeface="Rockwell"/>
                </a:rPr>
                <a:t>Collect information on their needs.</a:t>
              </a:r>
              <a:endParaRPr/>
            </a:p>
          </p:txBody>
        </p:sp>
        <p:sp>
          <p:nvSpPr>
            <p:cNvPr id="372" name="Shape 372"/>
            <p:cNvSpPr/>
            <p:nvPr/>
          </p:nvSpPr>
          <p:spPr>
            <a:xfrm>
              <a:off x="0" y="836297"/>
              <a:ext cx="2181013" cy="787525"/>
            </a:xfrm>
            <a:prstGeom prst="rect">
              <a:avLst/>
            </a:prstGeom>
            <a:solidFill>
              <a:schemeClr val="lt1"/>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3" name="Shape 373"/>
            <p:cNvSpPr txBox="1"/>
            <p:nvPr/>
          </p:nvSpPr>
          <p:spPr>
            <a:xfrm>
              <a:off x="0" y="836297"/>
              <a:ext cx="2181013" cy="787525"/>
            </a:xfrm>
            <a:prstGeom prst="rect">
              <a:avLst/>
            </a:prstGeom>
            <a:noFill/>
            <a:ln>
              <a:noFill/>
            </a:ln>
          </p:spPr>
          <p:txBody>
            <a:bodyPr anchorCtr="0" anchor="ctr" bIns="77775" lIns="115400" spcFirstLastPara="1" rIns="115400" wrap="square" tIns="77775">
              <a:noAutofit/>
            </a:bodyPr>
            <a:lstStyle/>
            <a:p>
              <a:pPr indent="0" lvl="0" marL="0" marR="0" rtl="0" algn="ctr">
                <a:lnSpc>
                  <a:spcPct val="90000"/>
                </a:lnSpc>
                <a:spcBef>
                  <a:spcPts val="0"/>
                </a:spcBef>
                <a:spcAft>
                  <a:spcPts val="0"/>
                </a:spcAft>
                <a:buClr>
                  <a:schemeClr val="dk1"/>
                </a:buClr>
                <a:buSzPts val="2800"/>
                <a:buFont typeface="Rockwell"/>
                <a:buNone/>
              </a:pPr>
              <a:r>
                <a:rPr lang="en-US" sz="2800">
                  <a:solidFill>
                    <a:schemeClr val="dk1"/>
                  </a:solidFill>
                  <a:latin typeface="Rockwell"/>
                  <a:ea typeface="Rockwell"/>
                  <a:cs typeface="Rockwell"/>
                  <a:sym typeface="Rockwell"/>
                </a:rPr>
                <a:t>Explore</a:t>
              </a:r>
              <a:endParaRPr/>
            </a:p>
          </p:txBody>
        </p:sp>
        <p:sp>
          <p:nvSpPr>
            <p:cNvPr id="374" name="Shape 374"/>
            <p:cNvSpPr/>
            <p:nvPr/>
          </p:nvSpPr>
          <p:spPr>
            <a:xfrm>
              <a:off x="2181013" y="1671074"/>
              <a:ext cx="8724052" cy="787525"/>
            </a:xfrm>
            <a:prstGeom prst="rect">
              <a:avLst/>
            </a:prstGeom>
            <a:solidFill>
              <a:schemeClr val="accent4"/>
            </a:solidFill>
            <a:ln cap="flat" cmpd="sng" w="127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5" name="Shape 375"/>
            <p:cNvSpPr txBox="1"/>
            <p:nvPr/>
          </p:nvSpPr>
          <p:spPr>
            <a:xfrm>
              <a:off x="2181013" y="1671074"/>
              <a:ext cx="8724052" cy="787525"/>
            </a:xfrm>
            <a:prstGeom prst="rect">
              <a:avLst/>
            </a:prstGeom>
            <a:noFill/>
            <a:ln>
              <a:noFill/>
            </a:ln>
          </p:spPr>
          <p:txBody>
            <a:bodyPr anchorCtr="0" anchor="ctr" bIns="200025" lIns="169250" spcFirstLastPara="1" rIns="169250" wrap="square" tIns="200025">
              <a:noAutofit/>
            </a:bodyPr>
            <a:lstStyle/>
            <a:p>
              <a:pPr indent="0" lvl="0" marL="0" marR="0" rtl="0" algn="l">
                <a:lnSpc>
                  <a:spcPct val="90000"/>
                </a:lnSpc>
                <a:spcBef>
                  <a:spcPts val="0"/>
                </a:spcBef>
                <a:spcAft>
                  <a:spcPts val="0"/>
                </a:spcAft>
                <a:buClr>
                  <a:schemeClr val="lt1"/>
                </a:buClr>
                <a:buSzPts val="1800"/>
                <a:buFont typeface="Rockwell"/>
                <a:buNone/>
              </a:pPr>
              <a:r>
                <a:rPr lang="en-US" sz="1800">
                  <a:solidFill>
                    <a:schemeClr val="lt1"/>
                  </a:solidFill>
                  <a:latin typeface="Rockwell"/>
                  <a:ea typeface="Rockwell"/>
                  <a:cs typeface="Rockwell"/>
                  <a:sym typeface="Rockwell"/>
                </a:rPr>
                <a:t>Tie your self to their needs with your competencies, experience, and accomplishments.</a:t>
              </a:r>
              <a:endParaRPr/>
            </a:p>
          </p:txBody>
        </p:sp>
        <p:sp>
          <p:nvSpPr>
            <p:cNvPr id="376" name="Shape 376"/>
            <p:cNvSpPr/>
            <p:nvPr/>
          </p:nvSpPr>
          <p:spPr>
            <a:xfrm>
              <a:off x="0" y="1671074"/>
              <a:ext cx="2181013" cy="787525"/>
            </a:xfrm>
            <a:prstGeom prst="rect">
              <a:avLst/>
            </a:prstGeom>
            <a:solidFill>
              <a:schemeClr val="lt1"/>
            </a:solidFill>
            <a:ln cap="flat" cmpd="sng" w="127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7" name="Shape 377"/>
            <p:cNvSpPr txBox="1"/>
            <p:nvPr/>
          </p:nvSpPr>
          <p:spPr>
            <a:xfrm>
              <a:off x="0" y="1671074"/>
              <a:ext cx="2181013" cy="787525"/>
            </a:xfrm>
            <a:prstGeom prst="rect">
              <a:avLst/>
            </a:prstGeom>
            <a:noFill/>
            <a:ln>
              <a:noFill/>
            </a:ln>
          </p:spPr>
          <p:txBody>
            <a:bodyPr anchorCtr="0" anchor="ctr" bIns="77775" lIns="115400" spcFirstLastPara="1" rIns="115400" wrap="square" tIns="77775">
              <a:noAutofit/>
            </a:bodyPr>
            <a:lstStyle/>
            <a:p>
              <a:pPr indent="0" lvl="0" marL="0" marR="0" rtl="0" algn="ctr">
                <a:lnSpc>
                  <a:spcPct val="90000"/>
                </a:lnSpc>
                <a:spcBef>
                  <a:spcPts val="0"/>
                </a:spcBef>
                <a:spcAft>
                  <a:spcPts val="0"/>
                </a:spcAft>
                <a:buClr>
                  <a:schemeClr val="dk1"/>
                </a:buClr>
                <a:buSzPts val="2800"/>
                <a:buFont typeface="Rockwell"/>
                <a:buNone/>
              </a:pPr>
              <a:r>
                <a:rPr lang="en-US" sz="2800">
                  <a:solidFill>
                    <a:schemeClr val="dk1"/>
                  </a:solidFill>
                  <a:latin typeface="Rockwell"/>
                  <a:ea typeface="Rockwell"/>
                  <a:cs typeface="Rockwell"/>
                  <a:sym typeface="Rockwell"/>
                </a:rPr>
                <a:t>Link</a:t>
              </a:r>
              <a:endParaRPr/>
            </a:p>
          </p:txBody>
        </p:sp>
        <p:sp>
          <p:nvSpPr>
            <p:cNvPr id="378" name="Shape 378"/>
            <p:cNvSpPr/>
            <p:nvPr/>
          </p:nvSpPr>
          <p:spPr>
            <a:xfrm>
              <a:off x="2181013" y="2505851"/>
              <a:ext cx="8724052" cy="787525"/>
            </a:xfrm>
            <a:prstGeom prst="rect">
              <a:avLst/>
            </a:prstGeom>
            <a:solidFill>
              <a:schemeClr val="accent5"/>
            </a:solidFill>
            <a:ln cap="flat" cmpd="sng" w="127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9" name="Shape 379"/>
            <p:cNvSpPr txBox="1"/>
            <p:nvPr/>
          </p:nvSpPr>
          <p:spPr>
            <a:xfrm>
              <a:off x="2181013" y="2505851"/>
              <a:ext cx="8724052" cy="787525"/>
            </a:xfrm>
            <a:prstGeom prst="rect">
              <a:avLst/>
            </a:prstGeom>
            <a:noFill/>
            <a:ln>
              <a:noFill/>
            </a:ln>
          </p:spPr>
          <p:txBody>
            <a:bodyPr anchorCtr="0" anchor="ctr" bIns="200025" lIns="169250" spcFirstLastPara="1" rIns="169250" wrap="square" tIns="200025">
              <a:noAutofit/>
            </a:bodyPr>
            <a:lstStyle/>
            <a:p>
              <a:pPr indent="0" lvl="0" marL="0" marR="0" rtl="0" algn="l">
                <a:lnSpc>
                  <a:spcPct val="90000"/>
                </a:lnSpc>
                <a:spcBef>
                  <a:spcPts val="0"/>
                </a:spcBef>
                <a:spcAft>
                  <a:spcPts val="0"/>
                </a:spcAft>
                <a:buClr>
                  <a:schemeClr val="lt1"/>
                </a:buClr>
                <a:buSzPts val="1800"/>
                <a:buFont typeface="Rockwell"/>
                <a:buNone/>
              </a:pPr>
              <a:r>
                <a:rPr lang="en-US" sz="1800">
                  <a:solidFill>
                    <a:schemeClr val="lt1"/>
                  </a:solidFill>
                  <a:latin typeface="Rockwell"/>
                  <a:ea typeface="Rockwell"/>
                  <a:cs typeface="Rockwell"/>
                  <a:sym typeface="Rockwell"/>
                </a:rPr>
                <a:t>Use gathered information to get future meetings.  Build on common interests.  Make yourself stand out.</a:t>
              </a:r>
              <a:endParaRPr/>
            </a:p>
          </p:txBody>
        </p:sp>
        <p:sp>
          <p:nvSpPr>
            <p:cNvPr id="380" name="Shape 380"/>
            <p:cNvSpPr/>
            <p:nvPr/>
          </p:nvSpPr>
          <p:spPr>
            <a:xfrm>
              <a:off x="0" y="2505851"/>
              <a:ext cx="2181013" cy="787525"/>
            </a:xfrm>
            <a:prstGeom prst="rect">
              <a:avLst/>
            </a:prstGeom>
            <a:solidFill>
              <a:schemeClr val="lt1"/>
            </a:solidFill>
            <a:ln cap="flat" cmpd="sng" w="127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txBox="1"/>
            <p:nvPr/>
          </p:nvSpPr>
          <p:spPr>
            <a:xfrm>
              <a:off x="0" y="2505851"/>
              <a:ext cx="2181013" cy="787525"/>
            </a:xfrm>
            <a:prstGeom prst="rect">
              <a:avLst/>
            </a:prstGeom>
            <a:noFill/>
            <a:ln>
              <a:noFill/>
            </a:ln>
          </p:spPr>
          <p:txBody>
            <a:bodyPr anchorCtr="0" anchor="ctr" bIns="77775" lIns="115400" spcFirstLastPara="1" rIns="115400" wrap="square" tIns="77775">
              <a:noAutofit/>
            </a:bodyPr>
            <a:lstStyle/>
            <a:p>
              <a:pPr indent="0" lvl="0" marL="0" marR="0" rtl="0" algn="ctr">
                <a:lnSpc>
                  <a:spcPct val="90000"/>
                </a:lnSpc>
                <a:spcBef>
                  <a:spcPts val="0"/>
                </a:spcBef>
                <a:spcAft>
                  <a:spcPts val="0"/>
                </a:spcAft>
                <a:buClr>
                  <a:schemeClr val="dk1"/>
                </a:buClr>
                <a:buSzPts val="2800"/>
                <a:buFont typeface="Rockwell"/>
                <a:buNone/>
              </a:pPr>
              <a:r>
                <a:rPr lang="en-US" sz="2800">
                  <a:solidFill>
                    <a:schemeClr val="dk1"/>
                  </a:solidFill>
                  <a:latin typeface="Rockwell"/>
                  <a:ea typeface="Rockwell"/>
                  <a:cs typeface="Rockwell"/>
                  <a:sym typeface="Rockwell"/>
                </a:rPr>
                <a:t>Leverage</a:t>
              </a:r>
              <a:endParaRPr/>
            </a:p>
          </p:txBody>
        </p:sp>
      </p:grpSp>
      <p:sp>
        <p:nvSpPr>
          <p:cNvPr id="382" name="Shape 38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pic>
        <p:nvPicPr>
          <p:cNvPr descr="A close up of a logo&#10;&#10;Description generated with high confidence" id="383" name="Shape 383"/>
          <p:cNvPicPr preferRelativeResize="0"/>
          <p:nvPr/>
        </p:nvPicPr>
        <p:blipFill rotWithShape="1">
          <a:blip r:embed="rId5">
            <a:alphaModFix/>
          </a:blip>
          <a:srcRect b="0" l="0" r="0" t="0"/>
          <a:stretch/>
        </p:blipFill>
        <p:spPr>
          <a:xfrm>
            <a:off x="10533780" y="4846002"/>
            <a:ext cx="1554695" cy="19636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33" name="Shape 133"/>
          <p:cNvSpPr/>
          <p:nvPr/>
        </p:nvSpPr>
        <p:spPr>
          <a:xfrm>
            <a:off x="0" y="0"/>
            <a:ext cx="12191999" cy="6857999"/>
          </a:xfrm>
          <a:prstGeom prst="rect">
            <a:avLst/>
          </a:prstGeom>
          <a:blipFill rotWithShape="1">
            <a:blip r:embed="rId3">
              <a:alphaModFix amt="50000"/>
            </a:blip>
            <a:tile algn="ctr" flip="xy" tx="0" sx="92000" ty="-704850" sy="89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p:nvPr/>
        </p:nvSpPr>
        <p:spPr>
          <a:xfrm>
            <a:off x="477011" y="480059"/>
            <a:ext cx="11237976" cy="5897880"/>
          </a:xfrm>
          <a:prstGeom prst="rect">
            <a:avLst/>
          </a:prstGeom>
          <a:solidFill>
            <a:schemeClr val="lt1"/>
          </a:solid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35" name="Shape 135"/>
          <p:cNvSpPr txBox="1"/>
          <p:nvPr/>
        </p:nvSpPr>
        <p:spPr>
          <a:xfrm>
            <a:off x="1069848" y="999460"/>
            <a:ext cx="10058400" cy="78681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5400"/>
              <a:buFont typeface="Rokkitt"/>
              <a:buNone/>
            </a:pPr>
            <a:r>
              <a:rPr lang="en-US" sz="5400" cap="none">
                <a:latin typeface="Rokkitt"/>
                <a:ea typeface="Rokkitt"/>
                <a:cs typeface="Rokkitt"/>
                <a:sym typeface="Rokkitt"/>
              </a:rPr>
              <a:t>AGENDA</a:t>
            </a:r>
            <a:endParaRPr/>
          </a:p>
        </p:txBody>
      </p:sp>
      <p:sp>
        <p:nvSpPr>
          <p:cNvPr id="136" name="Shape 136"/>
          <p:cNvSpPr txBox="1"/>
          <p:nvPr/>
        </p:nvSpPr>
        <p:spPr>
          <a:xfrm>
            <a:off x="1069848" y="2121408"/>
            <a:ext cx="10058400" cy="4050792"/>
          </a:xfrm>
          <a:prstGeom prst="rect">
            <a:avLst/>
          </a:prstGeom>
          <a:noFill/>
          <a:ln>
            <a:noFill/>
          </a:ln>
        </p:spPr>
        <p:txBody>
          <a:bodyPr anchorCtr="0" anchor="t" bIns="45700" lIns="91425" spcFirstLastPara="1" rIns="91425" wrap="square" tIns="45700">
            <a:noAutofit/>
          </a:bodyPr>
          <a:lstStyle/>
          <a:p>
            <a:pPr indent="-457200" lvl="1" marL="457200" marR="0" rtl="0" algn="l">
              <a:lnSpc>
                <a:spcPct val="90000"/>
              </a:lnSpc>
              <a:spcBef>
                <a:spcPts val="0"/>
              </a:spcBef>
              <a:spcAft>
                <a:spcPts val="0"/>
              </a:spcAft>
              <a:buClr>
                <a:srgbClr val="9E3611"/>
              </a:buClr>
              <a:buSzPts val="2720"/>
              <a:buFont typeface="Noto Sans Symbols"/>
              <a:buChar char="▪"/>
            </a:pPr>
            <a:r>
              <a:rPr b="0" i="0" lang="en-US" sz="3200" u="none" cap="none" strike="noStrike">
                <a:solidFill>
                  <a:schemeClr val="dk1"/>
                </a:solidFill>
                <a:latin typeface="Arial"/>
                <a:ea typeface="Arial"/>
                <a:cs typeface="Arial"/>
                <a:sym typeface="Arial"/>
              </a:rPr>
              <a:t>Discuss networking perspectives</a:t>
            </a:r>
            <a:endParaRPr/>
          </a:p>
          <a:p>
            <a:pPr indent="-457200" lvl="1" marL="457200" marR="0" rtl="0" algn="l">
              <a:lnSpc>
                <a:spcPct val="90000"/>
              </a:lnSpc>
              <a:spcBef>
                <a:spcPts val="600"/>
              </a:spcBef>
              <a:spcAft>
                <a:spcPts val="0"/>
              </a:spcAft>
              <a:buClr>
                <a:srgbClr val="9E3611"/>
              </a:buClr>
              <a:buSzPts val="2720"/>
              <a:buFont typeface="Noto Sans Symbols"/>
              <a:buChar char="▪"/>
            </a:pPr>
            <a:r>
              <a:rPr b="0" i="0" lang="en-US" sz="3200" u="none" cap="none" strike="noStrike">
                <a:solidFill>
                  <a:schemeClr val="dk1"/>
                </a:solidFill>
                <a:latin typeface="Arial"/>
                <a:ea typeface="Arial"/>
                <a:cs typeface="Arial"/>
                <a:sym typeface="Arial"/>
              </a:rPr>
              <a:t>Review the job search plan</a:t>
            </a:r>
            <a:endParaRPr/>
          </a:p>
          <a:p>
            <a:pPr indent="-457200" lvl="1" marL="457200" marR="0" rtl="0" algn="l">
              <a:lnSpc>
                <a:spcPct val="90000"/>
              </a:lnSpc>
              <a:spcBef>
                <a:spcPts val="600"/>
              </a:spcBef>
              <a:spcAft>
                <a:spcPts val="0"/>
              </a:spcAft>
              <a:buClr>
                <a:srgbClr val="9E3611"/>
              </a:buClr>
              <a:buSzPts val="2720"/>
              <a:buFont typeface="Noto Sans Symbols"/>
              <a:buChar char="▪"/>
            </a:pPr>
            <a:r>
              <a:rPr b="0" i="0" lang="en-US" sz="3200" u="none" cap="none" strike="noStrike">
                <a:solidFill>
                  <a:schemeClr val="dk1"/>
                </a:solidFill>
                <a:latin typeface="Arial"/>
                <a:ea typeface="Arial"/>
                <a:cs typeface="Arial"/>
                <a:sym typeface="Arial"/>
              </a:rPr>
              <a:t>Create/update your job search plan</a:t>
            </a:r>
            <a:endParaRPr/>
          </a:p>
          <a:p>
            <a:pPr indent="-457200" lvl="1" marL="457200" marR="0" rtl="0" algn="l">
              <a:lnSpc>
                <a:spcPct val="90000"/>
              </a:lnSpc>
              <a:spcBef>
                <a:spcPts val="600"/>
              </a:spcBef>
              <a:spcAft>
                <a:spcPts val="0"/>
              </a:spcAft>
              <a:buClr>
                <a:srgbClr val="9E3611"/>
              </a:buClr>
              <a:buSzPts val="2720"/>
              <a:buFont typeface="Noto Sans Symbols"/>
              <a:buChar char="▪"/>
            </a:pPr>
            <a:r>
              <a:rPr b="0" i="0" lang="en-US" sz="3200" u="none" cap="none" strike="noStrike">
                <a:solidFill>
                  <a:schemeClr val="dk1"/>
                </a:solidFill>
                <a:latin typeface="Arial"/>
                <a:ea typeface="Arial"/>
                <a:cs typeface="Arial"/>
                <a:sym typeface="Arial"/>
              </a:rPr>
              <a:t>Walk through how to use the job search plan</a:t>
            </a:r>
            <a:endParaRPr/>
          </a:p>
          <a:p>
            <a:pPr indent="-31750" lvl="0" marL="182880" marR="0" rtl="0" algn="l">
              <a:lnSpc>
                <a:spcPct val="90000"/>
              </a:lnSpc>
              <a:spcBef>
                <a:spcPts val="1400"/>
              </a:spcBef>
              <a:spcAft>
                <a:spcPts val="0"/>
              </a:spcAft>
              <a:buClr>
                <a:srgbClr val="9E3611"/>
              </a:buClr>
              <a:buSzPts val="2380"/>
              <a:buFont typeface="Noto Sans Symbols"/>
              <a:buNone/>
            </a:pPr>
            <a:r>
              <a:t/>
            </a:r>
            <a:endParaRPr sz="2800">
              <a:solidFill>
                <a:schemeClr val="dk1"/>
              </a:solidFill>
              <a:latin typeface="Arial"/>
              <a:ea typeface="Arial"/>
              <a:cs typeface="Arial"/>
              <a:sym typeface="Arial"/>
            </a:endParaRPr>
          </a:p>
          <a:p>
            <a:pPr indent="0" lvl="0" marL="0" marR="0" rtl="0" algn="l">
              <a:lnSpc>
                <a:spcPct val="90000"/>
              </a:lnSpc>
              <a:spcBef>
                <a:spcPts val="1200"/>
              </a:spcBef>
              <a:spcAft>
                <a:spcPts val="0"/>
              </a:spcAft>
              <a:buClr>
                <a:srgbClr val="9E3611"/>
              </a:buClr>
              <a:buSzPts val="2380"/>
              <a:buFont typeface="Noto Sans Symbols"/>
              <a:buNone/>
            </a:pPr>
            <a:r>
              <a:rPr lang="en-US" sz="2800">
                <a:solidFill>
                  <a:schemeClr val="dk1"/>
                </a:solidFill>
                <a:latin typeface="Arial"/>
                <a:ea typeface="Arial"/>
                <a:cs typeface="Arial"/>
                <a:sym typeface="Arial"/>
              </a:rPr>
              <a:t>Outcome:  Participants will start creating/updating their job  search plans, and walk away with the knowledge needed to continuously update and use their plans.</a:t>
            </a:r>
            <a:endParaRPr/>
          </a:p>
          <a:p>
            <a:pPr indent="-31750" lvl="0" marL="182880" marR="0" rtl="0" algn="l">
              <a:lnSpc>
                <a:spcPct val="90000"/>
              </a:lnSpc>
              <a:spcBef>
                <a:spcPts val="1200"/>
              </a:spcBef>
              <a:spcAft>
                <a:spcPts val="0"/>
              </a:spcAft>
              <a:buClr>
                <a:srgbClr val="9E3611"/>
              </a:buClr>
              <a:buSzPts val="2380"/>
              <a:buFont typeface="Noto Sans Symbols"/>
              <a:buNone/>
            </a:pPr>
            <a:r>
              <a:t/>
            </a:r>
            <a:endParaRPr sz="2800">
              <a:solidFill>
                <a:schemeClr val="dk1"/>
              </a:solidFill>
              <a:latin typeface="Arial"/>
              <a:ea typeface="Arial"/>
              <a:cs typeface="Arial"/>
              <a:sym typeface="Arial"/>
            </a:endParaRPr>
          </a:p>
        </p:txBody>
      </p:sp>
      <p:sp>
        <p:nvSpPr>
          <p:cNvPr id="137" name="Shape 13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p:nvPr/>
        </p:nvSpPr>
        <p:spPr>
          <a:xfrm>
            <a:off x="0" y="0"/>
            <a:ext cx="1219200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44" name="Shape 144"/>
          <p:cNvSpPr/>
          <p:nvPr/>
        </p:nvSpPr>
        <p:spPr>
          <a:xfrm>
            <a:off x="477012" y="480060"/>
            <a:ext cx="11237976" cy="58978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45" name="Shape 14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
        <p:nvSpPr>
          <p:cNvPr id="146" name="Shape 146"/>
          <p:cNvSpPr txBox="1"/>
          <p:nvPr/>
        </p:nvSpPr>
        <p:spPr>
          <a:xfrm>
            <a:off x="1402080" y="694944"/>
            <a:ext cx="8071104"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Rockwell"/>
                <a:ea typeface="Rockwell"/>
                <a:cs typeface="Rockwell"/>
                <a:sym typeface="Rockwell"/>
              </a:rPr>
              <a:t>How do jobseekers get interviews?</a:t>
            </a:r>
            <a:endParaRPr/>
          </a:p>
        </p:txBody>
      </p:sp>
      <p:pic>
        <p:nvPicPr>
          <p:cNvPr id="147" name="Shape 147"/>
          <p:cNvPicPr preferRelativeResize="0"/>
          <p:nvPr/>
        </p:nvPicPr>
        <p:blipFill rotWithShape="1">
          <a:blip r:embed="rId3">
            <a:alphaModFix/>
          </a:blip>
          <a:srcRect b="0" l="0" r="0" t="0"/>
          <a:stretch/>
        </p:blipFill>
        <p:spPr>
          <a:xfrm>
            <a:off x="2865120" y="1597152"/>
            <a:ext cx="7485888" cy="46756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810830" y="484632"/>
            <a:ext cx="10317418" cy="103936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5400"/>
              <a:buFont typeface="Rokkitt"/>
              <a:buNone/>
            </a:pPr>
            <a:r>
              <a:rPr b="0" i="0" lang="en-US" sz="5400" u="none" cap="none" strike="noStrike">
                <a:latin typeface="Rokkitt"/>
                <a:ea typeface="Rokkitt"/>
                <a:cs typeface="Rokkitt"/>
                <a:sym typeface="Rokkitt"/>
              </a:rPr>
              <a:t>NETWORKING</a:t>
            </a:r>
            <a:endParaRPr/>
          </a:p>
        </p:txBody>
      </p:sp>
      <p:sp>
        <p:nvSpPr>
          <p:cNvPr id="154" name="Shape 154"/>
          <p:cNvSpPr txBox="1"/>
          <p:nvPr>
            <p:ph idx="1" type="body"/>
          </p:nvPr>
        </p:nvSpPr>
        <p:spPr>
          <a:xfrm>
            <a:off x="810830" y="1524000"/>
            <a:ext cx="3806890" cy="4648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9E3611"/>
              </a:buClr>
              <a:buSzPts val="2040"/>
              <a:buFont typeface="Noto Sans Symbols"/>
              <a:buNone/>
            </a:pPr>
            <a:r>
              <a:rPr b="0" i="0" lang="en-US" sz="2400" u="none" cap="none" strike="noStrike">
                <a:solidFill>
                  <a:schemeClr val="dk1"/>
                </a:solidFill>
                <a:latin typeface="Arial"/>
                <a:ea typeface="Arial"/>
                <a:cs typeface="Arial"/>
                <a:sym typeface="Arial"/>
              </a:rPr>
              <a:t>Networks should </a:t>
            </a:r>
            <a:r>
              <a:rPr b="0" i="0" lang="en-US" sz="2400" u="none" cap="none" strike="noStrike">
                <a:solidFill>
                  <a:srgbClr val="C00000"/>
                </a:solidFill>
                <a:latin typeface="Arial"/>
                <a:ea typeface="Arial"/>
                <a:cs typeface="Arial"/>
                <a:sym typeface="Arial"/>
              </a:rPr>
              <a:t>never</a:t>
            </a:r>
            <a:r>
              <a:rPr b="0" i="0" lang="en-US" sz="2400" u="none" cap="none" strike="noStrike">
                <a:solidFill>
                  <a:schemeClr val="dk1"/>
                </a:solidFill>
                <a:latin typeface="Arial"/>
                <a:ea typeface="Arial"/>
                <a:cs typeface="Arial"/>
                <a:sym typeface="Arial"/>
              </a:rPr>
              <a:t> be about:</a:t>
            </a:r>
            <a:endParaRPr/>
          </a:p>
          <a:p>
            <a:pPr indent="-279400" lvl="1" marL="279400" marR="0" rtl="0" algn="l">
              <a:lnSpc>
                <a:spcPct val="90000"/>
              </a:lnSpc>
              <a:spcBef>
                <a:spcPts val="4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Asking for a job</a:t>
            </a:r>
            <a:endParaRPr/>
          </a:p>
          <a:p>
            <a:pPr indent="-279400" lvl="1" marL="279400" marR="0" rtl="0" algn="l">
              <a:lnSpc>
                <a:spcPct val="90000"/>
              </a:lnSpc>
              <a:spcBef>
                <a:spcPts val="6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You doing all the talking</a:t>
            </a:r>
            <a:endParaRPr/>
          </a:p>
          <a:p>
            <a:pPr indent="-279400" lvl="1" marL="279400" marR="0" rtl="0" algn="l">
              <a:lnSpc>
                <a:spcPct val="90000"/>
              </a:lnSpc>
              <a:spcBef>
                <a:spcPts val="6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All take, no give</a:t>
            </a:r>
            <a:endParaRPr/>
          </a:p>
          <a:p>
            <a:pPr indent="-74929" lvl="0" marL="182880" marR="0" rtl="0" algn="l">
              <a:lnSpc>
                <a:spcPct val="90000"/>
              </a:lnSpc>
              <a:spcBef>
                <a:spcPts val="1400"/>
              </a:spcBef>
              <a:spcAft>
                <a:spcPts val="0"/>
              </a:spcAft>
              <a:buClr>
                <a:srgbClr val="9E3611"/>
              </a:buClr>
              <a:buSzPts val="1700"/>
              <a:buFont typeface="Noto Sans Symbols"/>
              <a:buNone/>
            </a:pPr>
            <a:r>
              <a:t/>
            </a:r>
            <a:endParaRPr b="0" i="0" sz="2000" u="none" cap="none" strike="noStrike">
              <a:solidFill>
                <a:schemeClr val="dk1"/>
              </a:solidFill>
              <a:latin typeface="Rockwell"/>
              <a:ea typeface="Rockwell"/>
              <a:cs typeface="Rockwell"/>
              <a:sym typeface="Rockwell"/>
            </a:endParaRPr>
          </a:p>
        </p:txBody>
      </p:sp>
      <p:sp>
        <p:nvSpPr>
          <p:cNvPr id="155" name="Shape 155"/>
          <p:cNvSpPr txBox="1"/>
          <p:nvPr>
            <p:ph idx="2" type="body"/>
          </p:nvPr>
        </p:nvSpPr>
        <p:spPr>
          <a:xfrm>
            <a:off x="5370326" y="1524000"/>
            <a:ext cx="6510528" cy="4648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9E3611"/>
              </a:buClr>
              <a:buSzPts val="2040"/>
              <a:buFont typeface="Noto Sans Symbols"/>
              <a:buNone/>
            </a:pPr>
            <a:r>
              <a:rPr b="0" i="0" lang="en-US" sz="2400" u="none" cap="none" strike="noStrike">
                <a:solidFill>
                  <a:schemeClr val="dk1"/>
                </a:solidFill>
                <a:latin typeface="Arial"/>
                <a:ea typeface="Arial"/>
                <a:cs typeface="Arial"/>
                <a:sym typeface="Arial"/>
              </a:rPr>
              <a:t>Effective networking </a:t>
            </a:r>
            <a:r>
              <a:rPr b="0" i="0" lang="en-US" sz="2400" u="none" cap="none" strike="noStrike">
                <a:solidFill>
                  <a:srgbClr val="C00000"/>
                </a:solidFill>
                <a:latin typeface="Arial"/>
                <a:ea typeface="Arial"/>
                <a:cs typeface="Arial"/>
                <a:sym typeface="Arial"/>
              </a:rPr>
              <a:t>IS</a:t>
            </a:r>
            <a:r>
              <a:rPr b="0" i="0" lang="en-US" sz="2400" u="none" cap="none" strike="noStrike">
                <a:solidFill>
                  <a:schemeClr val="dk1"/>
                </a:solidFill>
                <a:latin typeface="Arial"/>
                <a:ea typeface="Arial"/>
                <a:cs typeface="Arial"/>
                <a:sym typeface="Arial"/>
              </a:rPr>
              <a:t> about:</a:t>
            </a:r>
            <a:endParaRPr/>
          </a:p>
          <a:p>
            <a:pPr indent="-279400" lvl="1" marL="279400" marR="0" rtl="0" algn="l">
              <a:lnSpc>
                <a:spcPct val="100000"/>
              </a:lnSpc>
              <a:spcBef>
                <a:spcPts val="4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Assuming the person has no job for you</a:t>
            </a:r>
            <a:endParaRPr/>
          </a:p>
          <a:p>
            <a:pPr indent="-342900" lvl="2" marL="566738" marR="0" rtl="0" algn="l">
              <a:lnSpc>
                <a:spcPct val="90000"/>
              </a:lnSpc>
              <a:spcBef>
                <a:spcPts val="600"/>
              </a:spcBef>
              <a:spcAft>
                <a:spcPts val="0"/>
              </a:spcAft>
              <a:buClr>
                <a:srgbClr val="9E3611"/>
              </a:buClr>
              <a:buSzPts val="2040"/>
              <a:buFont typeface="Courier New"/>
              <a:buChar char="o"/>
            </a:pPr>
            <a:r>
              <a:rPr b="0" i="0" lang="en-US" sz="2400" u="none" cap="none" strike="noStrike">
                <a:solidFill>
                  <a:schemeClr val="dk1"/>
                </a:solidFill>
                <a:latin typeface="Arial"/>
                <a:ea typeface="Arial"/>
                <a:cs typeface="Arial"/>
                <a:sym typeface="Arial"/>
              </a:rPr>
              <a:t>Don’t put someone on the spot </a:t>
            </a:r>
            <a:endParaRPr/>
          </a:p>
          <a:p>
            <a:pPr indent="-279400" lvl="1" marL="279400" marR="0" rtl="0" algn="l">
              <a:lnSpc>
                <a:spcPct val="100000"/>
              </a:lnSpc>
              <a:spcBef>
                <a:spcPts val="6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Asking questions</a:t>
            </a:r>
            <a:endParaRPr/>
          </a:p>
          <a:p>
            <a:pPr indent="-342900" lvl="2" marL="566738" marR="0" rtl="0" algn="l">
              <a:lnSpc>
                <a:spcPct val="90000"/>
              </a:lnSpc>
              <a:spcBef>
                <a:spcPts val="600"/>
              </a:spcBef>
              <a:spcAft>
                <a:spcPts val="0"/>
              </a:spcAft>
              <a:buClr>
                <a:srgbClr val="9E3611"/>
              </a:buClr>
              <a:buSzPts val="2040"/>
              <a:buFont typeface="Courier New"/>
              <a:buChar char="o"/>
            </a:pPr>
            <a:r>
              <a:rPr b="0" i="0" lang="en-US" sz="2400" u="none" cap="none" strike="noStrike">
                <a:solidFill>
                  <a:schemeClr val="dk1"/>
                </a:solidFill>
                <a:latin typeface="Arial"/>
                <a:ea typeface="Arial"/>
                <a:cs typeface="Arial"/>
                <a:sym typeface="Arial"/>
              </a:rPr>
              <a:t>Value opinions, expertise &amp; feedback</a:t>
            </a:r>
            <a:endParaRPr/>
          </a:p>
          <a:p>
            <a:pPr indent="-279400" lvl="1" marL="279400" marR="0" rtl="0" algn="l">
              <a:lnSpc>
                <a:spcPct val="100000"/>
              </a:lnSpc>
              <a:spcBef>
                <a:spcPts val="6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Asking for referrals and introductions</a:t>
            </a:r>
            <a:endParaRPr/>
          </a:p>
          <a:p>
            <a:pPr indent="-342900" lvl="2" marL="566738" marR="0" rtl="0" algn="l">
              <a:lnSpc>
                <a:spcPct val="90000"/>
              </a:lnSpc>
              <a:spcBef>
                <a:spcPts val="600"/>
              </a:spcBef>
              <a:spcAft>
                <a:spcPts val="0"/>
              </a:spcAft>
              <a:buClr>
                <a:srgbClr val="9E3611"/>
              </a:buClr>
              <a:buSzPts val="2040"/>
              <a:buFont typeface="Courier New"/>
              <a:buChar char="o"/>
            </a:pPr>
            <a:r>
              <a:rPr b="0" i="0" lang="en-US" sz="2400" u="none" cap="none" strike="noStrike">
                <a:solidFill>
                  <a:schemeClr val="dk1"/>
                </a:solidFill>
                <a:latin typeface="Arial"/>
                <a:ea typeface="Arial"/>
                <a:cs typeface="Arial"/>
                <a:sym typeface="Arial"/>
              </a:rPr>
              <a:t>Appreciate generosity </a:t>
            </a:r>
            <a:endParaRPr/>
          </a:p>
          <a:p>
            <a:pPr indent="-279400" lvl="1" marL="279400" marR="0" rtl="0" algn="l">
              <a:lnSpc>
                <a:spcPct val="100000"/>
              </a:lnSpc>
              <a:spcBef>
                <a:spcPts val="6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Give &amp; take - offering assistance</a:t>
            </a:r>
            <a:endParaRPr/>
          </a:p>
          <a:p>
            <a:pPr indent="-279400" lvl="1" marL="279400" marR="0" rtl="0" algn="l">
              <a:lnSpc>
                <a:spcPct val="100000"/>
              </a:lnSpc>
              <a:spcBef>
                <a:spcPts val="600"/>
              </a:spcBef>
              <a:spcAft>
                <a:spcPts val="0"/>
              </a:spcAft>
              <a:buClr>
                <a:srgbClr val="9E3611"/>
              </a:buClr>
              <a:buSzPts val="2040"/>
              <a:buFont typeface="Noto Sans Symbols"/>
              <a:buChar char="▪"/>
            </a:pPr>
            <a:r>
              <a:rPr b="0" i="0" lang="en-US" sz="2400" u="none" cap="none" strike="noStrike">
                <a:solidFill>
                  <a:schemeClr val="dk1"/>
                </a:solidFill>
                <a:latin typeface="Arial"/>
                <a:ea typeface="Arial"/>
                <a:cs typeface="Arial"/>
                <a:sym typeface="Arial"/>
              </a:rPr>
              <a:t>Being considerate of time</a:t>
            </a:r>
            <a:endParaRPr/>
          </a:p>
        </p:txBody>
      </p:sp>
      <p:sp>
        <p:nvSpPr>
          <p:cNvPr id="156" name="Shape 15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pic>
        <p:nvPicPr>
          <p:cNvPr id="157" name="Shape 157"/>
          <p:cNvPicPr preferRelativeResize="0"/>
          <p:nvPr/>
        </p:nvPicPr>
        <p:blipFill rotWithShape="1">
          <a:blip r:embed="rId3">
            <a:alphaModFix/>
          </a:blip>
          <a:srcRect b="0" l="0" r="0" t="0"/>
          <a:stretch/>
        </p:blipFill>
        <p:spPr>
          <a:xfrm>
            <a:off x="0" y="4655916"/>
            <a:ext cx="2913526" cy="22020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p:nvPr/>
        </p:nvSpPr>
        <p:spPr>
          <a:xfrm>
            <a:off x="6066502" y="0"/>
            <a:ext cx="6125497" cy="6857999"/>
          </a:xfrm>
          <a:prstGeom prst="rect">
            <a:avLst/>
          </a:prstGeom>
          <a:blipFill rotWithShape="1">
            <a:blip r:embed="rId3">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64" name="Shape 164"/>
          <p:cNvGrpSpPr/>
          <p:nvPr/>
        </p:nvGrpSpPr>
        <p:grpSpPr>
          <a:xfrm>
            <a:off x="11401725" y="6229681"/>
            <a:ext cx="457200" cy="457200"/>
            <a:chOff x="11361456" y="6195813"/>
            <a:chExt cx="548640" cy="548640"/>
          </a:xfrm>
        </p:grpSpPr>
        <p:sp>
          <p:nvSpPr>
            <p:cNvPr id="165" name="Shape 165"/>
            <p:cNvSpPr/>
            <p:nvPr/>
          </p:nvSpPr>
          <p:spPr>
            <a:xfrm>
              <a:off x="11361456" y="6195813"/>
              <a:ext cx="548640" cy="548640"/>
            </a:xfrm>
            <a:prstGeom prst="ellipse">
              <a:avLst/>
            </a:prstGeom>
            <a:blipFill rotWithShape="1">
              <a:blip r:embed="rId4">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ExtraBold"/>
                <a:ea typeface="Rokkitt ExtraBold"/>
                <a:cs typeface="Rokkitt ExtraBold"/>
                <a:sym typeface="Rokkitt ExtraBold"/>
              </a:endParaRPr>
            </a:p>
          </p:txBody>
        </p:sp>
        <p:sp>
          <p:nvSpPr>
            <p:cNvPr id="166" name="Shape 166"/>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pic>
        <p:nvPicPr>
          <p:cNvPr id="167" name="Shape 167"/>
          <p:cNvPicPr preferRelativeResize="0"/>
          <p:nvPr/>
        </p:nvPicPr>
        <p:blipFill rotWithShape="1">
          <a:blip r:embed="rId5">
            <a:alphaModFix/>
          </a:blip>
          <a:srcRect b="-118" l="717" r="2547" t="3359"/>
          <a:stretch/>
        </p:blipFill>
        <p:spPr>
          <a:xfrm>
            <a:off x="88857" y="817177"/>
            <a:ext cx="5867718" cy="5223643"/>
          </a:xfrm>
          <a:prstGeom prst="rect">
            <a:avLst/>
          </a:prstGeom>
          <a:noFill/>
          <a:ln>
            <a:noFill/>
          </a:ln>
        </p:spPr>
      </p:pic>
      <p:sp>
        <p:nvSpPr>
          <p:cNvPr id="168" name="Shape 168"/>
          <p:cNvSpPr txBox="1"/>
          <p:nvPr>
            <p:ph type="title"/>
          </p:nvPr>
        </p:nvSpPr>
        <p:spPr>
          <a:xfrm>
            <a:off x="6400800" y="484632"/>
            <a:ext cx="5681272" cy="107551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4000"/>
              <a:buFont typeface="Rokkitt"/>
              <a:buNone/>
            </a:pPr>
            <a:r>
              <a:rPr b="0" i="0" lang="en-US" sz="4000" u="none" cap="none" strike="noStrike">
                <a:latin typeface="Rokkitt"/>
                <a:ea typeface="Rokkitt"/>
                <a:cs typeface="Rokkitt"/>
                <a:sym typeface="Rokkitt"/>
              </a:rPr>
              <a:t>NETWORKERS’ PERSPECTIVES	</a:t>
            </a:r>
            <a:endParaRPr/>
          </a:p>
        </p:txBody>
      </p:sp>
      <p:sp>
        <p:nvSpPr>
          <p:cNvPr id="169" name="Shape 169"/>
          <p:cNvSpPr txBox="1"/>
          <p:nvPr>
            <p:ph idx="1" type="body"/>
          </p:nvPr>
        </p:nvSpPr>
        <p:spPr>
          <a:xfrm>
            <a:off x="6400801" y="1731264"/>
            <a:ext cx="5299585" cy="4050792"/>
          </a:xfrm>
          <a:prstGeom prst="rect">
            <a:avLst/>
          </a:prstGeom>
          <a:noFill/>
          <a:ln>
            <a:noFill/>
          </a:ln>
        </p:spPr>
        <p:txBody>
          <a:bodyPr anchorCtr="0" anchor="t" bIns="45700" lIns="91425" spcFirstLastPara="1" rIns="91425" wrap="square" tIns="45700">
            <a:noAutofit/>
          </a:bodyPr>
          <a:lstStyle/>
          <a:p>
            <a:pPr indent="-182880" lvl="0" marL="182880" marR="0" rtl="0" algn="l">
              <a:lnSpc>
                <a:spcPct val="90000"/>
              </a:lnSpc>
              <a:spcBef>
                <a:spcPts val="0"/>
              </a:spcBef>
              <a:spcAft>
                <a:spcPts val="0"/>
              </a:spcAft>
              <a:buClr>
                <a:srgbClr val="9E3611"/>
              </a:buClr>
              <a:buSzPts val="2202"/>
              <a:buFont typeface="Noto Sans Symbols"/>
              <a:buChar char="▪"/>
            </a:pPr>
            <a:r>
              <a:rPr b="0" i="0" lang="en-US" sz="2590" u="none" cap="none" strike="noStrike">
                <a:solidFill>
                  <a:schemeClr val="dk1"/>
                </a:solidFill>
                <a:latin typeface="Rockwell"/>
                <a:ea typeface="Rockwell"/>
                <a:cs typeface="Rockwell"/>
                <a:sym typeface="Rockwell"/>
              </a:rPr>
              <a:t>The job search is </a:t>
            </a:r>
            <a:r>
              <a:rPr b="0" i="0" lang="en-US" sz="2590" u="sng" cap="none" strike="noStrike">
                <a:solidFill>
                  <a:schemeClr val="dk1"/>
                </a:solidFill>
                <a:latin typeface="Rockwell"/>
                <a:ea typeface="Rockwell"/>
                <a:cs typeface="Rockwell"/>
                <a:sym typeface="Rockwell"/>
              </a:rPr>
              <a:t>not</a:t>
            </a:r>
            <a:r>
              <a:rPr b="0" i="0" lang="en-US" sz="2590" u="none" cap="none" strike="noStrike">
                <a:solidFill>
                  <a:schemeClr val="dk1"/>
                </a:solidFill>
                <a:latin typeface="Rockwell"/>
                <a:ea typeface="Rockwell"/>
                <a:cs typeface="Rockwell"/>
                <a:sym typeface="Rockwell"/>
              </a:rPr>
              <a:t> all  about you.</a:t>
            </a:r>
            <a:endParaRPr/>
          </a:p>
          <a:p>
            <a:pPr indent="-182880" lvl="0" marL="182880" marR="0" rtl="0" algn="l">
              <a:lnSpc>
                <a:spcPct val="90000"/>
              </a:lnSpc>
              <a:spcBef>
                <a:spcPts val="1200"/>
              </a:spcBef>
              <a:spcAft>
                <a:spcPts val="0"/>
              </a:spcAft>
              <a:buClr>
                <a:srgbClr val="9E3611"/>
              </a:buClr>
              <a:buSzPts val="2202"/>
              <a:buFont typeface="Noto Sans Symbols"/>
              <a:buChar char="▪"/>
            </a:pPr>
            <a:r>
              <a:rPr b="0" i="0" lang="en-US" sz="2590" u="none" cap="none" strike="noStrike">
                <a:solidFill>
                  <a:schemeClr val="dk1"/>
                </a:solidFill>
                <a:latin typeface="Rockwell"/>
                <a:ea typeface="Rockwell"/>
                <a:cs typeface="Rockwell"/>
                <a:sym typeface="Rockwell"/>
              </a:rPr>
              <a:t>It’s about the HR Recruiter and Hiring Manager!</a:t>
            </a:r>
            <a:endParaRPr/>
          </a:p>
          <a:p>
            <a:pPr indent="-182880" lvl="0" marL="182880" marR="0" rtl="0" algn="l">
              <a:lnSpc>
                <a:spcPct val="90000"/>
              </a:lnSpc>
              <a:spcBef>
                <a:spcPts val="1200"/>
              </a:spcBef>
              <a:spcAft>
                <a:spcPts val="0"/>
              </a:spcAft>
              <a:buClr>
                <a:srgbClr val="9E3611"/>
              </a:buClr>
              <a:buSzPts val="2202"/>
              <a:buFont typeface="Noto Sans Symbols"/>
              <a:buChar char="▪"/>
            </a:pPr>
            <a:r>
              <a:rPr b="0" i="0" lang="en-US" sz="2590" u="none" cap="none" strike="noStrike">
                <a:solidFill>
                  <a:schemeClr val="dk1"/>
                </a:solidFill>
                <a:latin typeface="Rockwell"/>
                <a:ea typeface="Rockwell"/>
                <a:cs typeface="Rockwell"/>
                <a:sym typeface="Rockwell"/>
              </a:rPr>
              <a:t>What problems can you solve?</a:t>
            </a:r>
            <a:endParaRPr/>
          </a:p>
          <a:p>
            <a:pPr indent="-182880" lvl="0" marL="182880" marR="0" rtl="0" algn="l">
              <a:lnSpc>
                <a:spcPct val="90000"/>
              </a:lnSpc>
              <a:spcBef>
                <a:spcPts val="1200"/>
              </a:spcBef>
              <a:spcAft>
                <a:spcPts val="0"/>
              </a:spcAft>
              <a:buClr>
                <a:srgbClr val="9E3611"/>
              </a:buClr>
              <a:buSzPts val="2202"/>
              <a:buFont typeface="Noto Sans Symbols"/>
              <a:buChar char="▪"/>
            </a:pPr>
            <a:r>
              <a:rPr b="0" i="0" lang="en-US" sz="2590" u="none" cap="none" strike="noStrike">
                <a:solidFill>
                  <a:schemeClr val="dk1"/>
                </a:solidFill>
                <a:latin typeface="Rockwell"/>
                <a:ea typeface="Rockwell"/>
                <a:cs typeface="Rockwell"/>
                <a:sym typeface="Rockwell"/>
              </a:rPr>
              <a:t>What problems do you like to solve?</a:t>
            </a:r>
            <a:endParaRPr/>
          </a:p>
          <a:p>
            <a:pPr indent="-182880" lvl="0" marL="182880" marR="0" rtl="0" algn="l">
              <a:lnSpc>
                <a:spcPct val="90000"/>
              </a:lnSpc>
              <a:spcBef>
                <a:spcPts val="1200"/>
              </a:spcBef>
              <a:spcAft>
                <a:spcPts val="0"/>
              </a:spcAft>
              <a:buClr>
                <a:srgbClr val="9E3611"/>
              </a:buClr>
              <a:buSzPts val="2202"/>
              <a:buFont typeface="Noto Sans Symbols"/>
              <a:buChar char="▪"/>
            </a:pPr>
            <a:r>
              <a:rPr b="0" i="0" lang="en-US" sz="2590" u="none" cap="none" strike="noStrike">
                <a:solidFill>
                  <a:schemeClr val="dk1"/>
                </a:solidFill>
                <a:latin typeface="Rockwell"/>
                <a:ea typeface="Rockwell"/>
                <a:cs typeface="Rockwell"/>
                <a:sym typeface="Rockwell"/>
              </a:rPr>
              <a:t>Who needs those problems solved?</a:t>
            </a:r>
            <a:endParaRPr/>
          </a:p>
          <a:p>
            <a:pPr indent="0" lvl="0" marL="0" marR="0" rtl="0" algn="l">
              <a:lnSpc>
                <a:spcPct val="90000"/>
              </a:lnSpc>
              <a:spcBef>
                <a:spcPts val="1200"/>
              </a:spcBef>
              <a:spcAft>
                <a:spcPts val="0"/>
              </a:spcAft>
              <a:buClr>
                <a:srgbClr val="9E3611"/>
              </a:buClr>
              <a:buSzPts val="1415"/>
              <a:buFont typeface="Noto Sans Symbols"/>
              <a:buNone/>
            </a:pPr>
            <a:r>
              <a:t/>
            </a:r>
            <a:endParaRPr b="0" i="0" sz="1665" u="none" cap="none" strike="noStrike">
              <a:solidFill>
                <a:schemeClr val="dk1"/>
              </a:solidFill>
              <a:latin typeface="Rockwell"/>
              <a:ea typeface="Rockwell"/>
              <a:cs typeface="Rockwell"/>
              <a:sym typeface="Rockwell"/>
            </a:endParaRPr>
          </a:p>
          <a:p>
            <a:pPr indent="-93011" lvl="0" marL="182880" marR="0" rtl="0" algn="l">
              <a:lnSpc>
                <a:spcPct val="90000"/>
              </a:lnSpc>
              <a:spcBef>
                <a:spcPts val="1200"/>
              </a:spcBef>
              <a:spcAft>
                <a:spcPts val="0"/>
              </a:spcAft>
              <a:buClr>
                <a:srgbClr val="9E3611"/>
              </a:buClr>
              <a:buSzPts val="1415"/>
              <a:buFont typeface="Noto Sans Symbols"/>
              <a:buNone/>
            </a:pPr>
            <a:r>
              <a:t/>
            </a:r>
            <a:endParaRPr b="0" i="0" sz="1665" u="none" cap="none" strike="noStrike">
              <a:solidFill>
                <a:schemeClr val="dk1"/>
              </a:solidFill>
              <a:latin typeface="Rockwell"/>
              <a:ea typeface="Rockwell"/>
              <a:cs typeface="Rockwell"/>
              <a:sym typeface="Rockwell"/>
            </a:endParaRPr>
          </a:p>
        </p:txBody>
      </p:sp>
      <p:sp>
        <p:nvSpPr>
          <p:cNvPr id="170" name="Shape 17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1069848" y="484632"/>
            <a:ext cx="10058400" cy="99939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SzPts val="5400"/>
              <a:buFont typeface="Rokkitt"/>
              <a:buNone/>
            </a:pPr>
            <a:r>
              <a:rPr b="0" i="0" lang="en-US" sz="5400" u="none" cap="none" strike="noStrike">
                <a:latin typeface="Rokkitt"/>
                <a:ea typeface="Rokkitt"/>
                <a:cs typeface="Rokkitt"/>
                <a:sym typeface="Rokkitt"/>
              </a:rPr>
              <a:t>JOB SEARCH COMMUNICATION</a:t>
            </a:r>
            <a:endParaRPr/>
          </a:p>
        </p:txBody>
      </p:sp>
      <p:sp>
        <p:nvSpPr>
          <p:cNvPr id="177" name="Shape 177"/>
          <p:cNvSpPr txBox="1"/>
          <p:nvPr>
            <p:ph idx="1" type="body"/>
          </p:nvPr>
        </p:nvSpPr>
        <p:spPr>
          <a:xfrm>
            <a:off x="211111" y="1484026"/>
            <a:ext cx="3657600" cy="468817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9E3611"/>
              </a:buClr>
              <a:buSzPts val="2380"/>
              <a:buFont typeface="Noto Sans Symbols"/>
              <a:buNone/>
            </a:pPr>
            <a:r>
              <a:rPr b="0" i="0" lang="en-US" sz="2800" u="sng" cap="none" strike="noStrike">
                <a:solidFill>
                  <a:schemeClr val="dk1"/>
                </a:solidFill>
                <a:latin typeface="Rockwell"/>
                <a:ea typeface="Rockwell"/>
                <a:cs typeface="Rockwell"/>
                <a:sym typeface="Rockwell"/>
              </a:rPr>
              <a:t>Past</a:t>
            </a:r>
            <a:r>
              <a:rPr b="0" i="0" lang="en-US" sz="2800" u="none" cap="none" strike="noStrike">
                <a:solidFill>
                  <a:schemeClr val="dk1"/>
                </a:solidFill>
                <a:latin typeface="Rockwell"/>
                <a:ea typeface="Rockwell"/>
                <a:cs typeface="Rockwell"/>
                <a:sym typeface="Rockwell"/>
              </a:rPr>
              <a:t>	</a:t>
            </a:r>
            <a:endParaRPr/>
          </a:p>
          <a:p>
            <a:pPr indent="0" lvl="0" marL="0" marR="0" rtl="0" algn="l">
              <a:lnSpc>
                <a:spcPct val="90000"/>
              </a:lnSpc>
              <a:spcBef>
                <a:spcPts val="1200"/>
              </a:spcBef>
              <a:spcAft>
                <a:spcPts val="0"/>
              </a:spcAft>
              <a:buClr>
                <a:srgbClr val="9E3611"/>
              </a:buClr>
              <a:buSzPts val="2380"/>
              <a:buFont typeface="Noto Sans Symbols"/>
              <a:buNone/>
            </a:pPr>
            <a:r>
              <a:t/>
            </a:r>
            <a:endParaRPr b="0" i="0" sz="2800" u="none" cap="none" strike="noStrike">
              <a:solidFill>
                <a:schemeClr val="dk1"/>
              </a:solidFill>
              <a:latin typeface="Rockwell"/>
              <a:ea typeface="Rockwell"/>
              <a:cs typeface="Rockwell"/>
              <a:sym typeface="Rockwell"/>
            </a:endParaRPr>
          </a:p>
          <a:p>
            <a:pPr indent="0" lvl="0" marL="0" marR="0" rtl="0" algn="l">
              <a:lnSpc>
                <a:spcPct val="90000"/>
              </a:lnSpc>
              <a:spcBef>
                <a:spcPts val="1200"/>
              </a:spcBef>
              <a:spcAft>
                <a:spcPts val="0"/>
              </a:spcAft>
              <a:buClr>
                <a:srgbClr val="9E3611"/>
              </a:buClr>
              <a:buSzPts val="2720"/>
              <a:buFont typeface="Noto Sans Symbols"/>
              <a:buNone/>
            </a:pPr>
            <a:r>
              <a:rPr b="1" i="0" lang="en-US" sz="3200" u="none" cap="none" strike="noStrike">
                <a:solidFill>
                  <a:srgbClr val="006699"/>
                </a:solidFill>
                <a:latin typeface="Rockwell"/>
                <a:ea typeface="Rockwell"/>
                <a:cs typeface="Rockwell"/>
                <a:sym typeface="Rockwell"/>
              </a:rPr>
              <a:t>Resume</a:t>
            </a:r>
            <a:endParaRPr/>
          </a:p>
          <a:p>
            <a:pPr indent="0" lvl="0" marL="0" marR="0" rtl="0" algn="l">
              <a:lnSpc>
                <a:spcPct val="90000"/>
              </a:lnSpc>
              <a:spcBef>
                <a:spcPts val="1200"/>
              </a:spcBef>
              <a:spcAft>
                <a:spcPts val="0"/>
              </a:spcAft>
              <a:buClr>
                <a:srgbClr val="9E3611"/>
              </a:buClr>
              <a:buSzPts val="2380"/>
              <a:buFont typeface="Noto Sans Symbols"/>
              <a:buNone/>
            </a:pPr>
            <a:r>
              <a:t/>
            </a:r>
            <a:endParaRPr b="0" i="0" sz="2800" u="none" cap="none" strike="noStrike">
              <a:solidFill>
                <a:schemeClr val="dk1"/>
              </a:solidFill>
              <a:latin typeface="Rockwell"/>
              <a:ea typeface="Rockwell"/>
              <a:cs typeface="Rockwell"/>
              <a:sym typeface="Rockwell"/>
            </a:endParaRPr>
          </a:p>
          <a:p>
            <a:pPr indent="-182880" lvl="0" marL="182880" marR="0" rtl="0" algn="l">
              <a:lnSpc>
                <a:spcPct val="90000"/>
              </a:lnSpc>
              <a:spcBef>
                <a:spcPts val="1200"/>
              </a:spcBef>
              <a:spcAft>
                <a:spcPts val="0"/>
              </a:spcAft>
              <a:buClr>
                <a:srgbClr val="9E3611"/>
              </a:buClr>
              <a:buSzPts val="2380"/>
              <a:buFont typeface="Noto Sans Symbols"/>
              <a:buChar char="▪"/>
            </a:pPr>
            <a:r>
              <a:rPr b="0" i="0" lang="en-US" sz="2800" u="none" cap="none" strike="noStrike">
                <a:solidFill>
                  <a:schemeClr val="dk1"/>
                </a:solidFill>
                <a:latin typeface="Rockwell"/>
                <a:ea typeface="Rockwell"/>
                <a:cs typeface="Rockwell"/>
                <a:sym typeface="Rockwell"/>
              </a:rPr>
              <a:t>Where you’ve been / what you’ve done</a:t>
            </a:r>
            <a:endParaRPr/>
          </a:p>
        </p:txBody>
      </p:sp>
      <p:sp>
        <p:nvSpPr>
          <p:cNvPr id="178" name="Shape 178"/>
          <p:cNvSpPr txBox="1"/>
          <p:nvPr>
            <p:ph idx="2" type="body"/>
          </p:nvPr>
        </p:nvSpPr>
        <p:spPr>
          <a:xfrm>
            <a:off x="8175522" y="1484026"/>
            <a:ext cx="3657600" cy="468817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9E3611"/>
              </a:buClr>
              <a:buSzPts val="2380"/>
              <a:buFont typeface="Noto Sans Symbols"/>
              <a:buNone/>
            </a:pPr>
            <a:r>
              <a:rPr b="0" i="0" lang="en-US" sz="2800" u="sng" cap="none" strike="noStrike">
                <a:solidFill>
                  <a:schemeClr val="dk1"/>
                </a:solidFill>
                <a:latin typeface="Rockwell"/>
                <a:ea typeface="Rockwell"/>
                <a:cs typeface="Rockwell"/>
                <a:sym typeface="Rockwell"/>
              </a:rPr>
              <a:t>Future</a:t>
            </a:r>
            <a:r>
              <a:rPr b="0" i="0" lang="en-US" sz="2800" u="none" cap="none" strike="noStrike">
                <a:solidFill>
                  <a:schemeClr val="dk1"/>
                </a:solidFill>
                <a:latin typeface="Rockwell"/>
                <a:ea typeface="Rockwell"/>
                <a:cs typeface="Rockwell"/>
                <a:sym typeface="Rockwell"/>
              </a:rPr>
              <a:t>	</a:t>
            </a:r>
            <a:endParaRPr/>
          </a:p>
          <a:p>
            <a:pPr indent="-31750" lvl="0" marL="182880" marR="0" rtl="0" algn="l">
              <a:lnSpc>
                <a:spcPct val="90000"/>
              </a:lnSpc>
              <a:spcBef>
                <a:spcPts val="1200"/>
              </a:spcBef>
              <a:spcAft>
                <a:spcPts val="0"/>
              </a:spcAft>
              <a:buClr>
                <a:srgbClr val="9E3611"/>
              </a:buClr>
              <a:buSzPts val="2380"/>
              <a:buFont typeface="Noto Sans Symbols"/>
              <a:buNone/>
            </a:pPr>
            <a:r>
              <a:t/>
            </a:r>
            <a:endParaRPr b="0" i="0" sz="2800" u="none" cap="none" strike="noStrike">
              <a:solidFill>
                <a:schemeClr val="dk1"/>
              </a:solidFill>
              <a:latin typeface="Rockwell"/>
              <a:ea typeface="Rockwell"/>
              <a:cs typeface="Rockwell"/>
              <a:sym typeface="Rockwell"/>
            </a:endParaRPr>
          </a:p>
          <a:p>
            <a:pPr indent="0" lvl="0" marL="0" marR="0" rtl="0" algn="l">
              <a:lnSpc>
                <a:spcPct val="90000"/>
              </a:lnSpc>
              <a:spcBef>
                <a:spcPts val="1200"/>
              </a:spcBef>
              <a:spcAft>
                <a:spcPts val="0"/>
              </a:spcAft>
              <a:buClr>
                <a:srgbClr val="9E3611"/>
              </a:buClr>
              <a:buSzPts val="2720"/>
              <a:buFont typeface="Noto Sans Symbols"/>
              <a:buNone/>
            </a:pPr>
            <a:r>
              <a:rPr b="1" i="0" lang="en-US" sz="3200" u="none" cap="none" strike="noStrike">
                <a:solidFill>
                  <a:srgbClr val="006699"/>
                </a:solidFill>
                <a:latin typeface="Rockwell"/>
                <a:ea typeface="Rockwell"/>
                <a:cs typeface="Rockwell"/>
                <a:sym typeface="Rockwell"/>
              </a:rPr>
              <a:t>Job Search Plan</a:t>
            </a:r>
            <a:endParaRPr/>
          </a:p>
          <a:p>
            <a:pPr indent="-31750" lvl="0" marL="182880" marR="0" rtl="0" algn="l">
              <a:lnSpc>
                <a:spcPct val="90000"/>
              </a:lnSpc>
              <a:spcBef>
                <a:spcPts val="1200"/>
              </a:spcBef>
              <a:spcAft>
                <a:spcPts val="0"/>
              </a:spcAft>
              <a:buClr>
                <a:srgbClr val="9E3611"/>
              </a:buClr>
              <a:buSzPts val="2380"/>
              <a:buFont typeface="Noto Sans Symbols"/>
              <a:buNone/>
            </a:pPr>
            <a:r>
              <a:t/>
            </a:r>
            <a:endParaRPr b="0" i="0" sz="2800" u="none" cap="none" strike="noStrike">
              <a:solidFill>
                <a:schemeClr val="dk1"/>
              </a:solidFill>
              <a:latin typeface="Rockwell"/>
              <a:ea typeface="Rockwell"/>
              <a:cs typeface="Rockwell"/>
              <a:sym typeface="Rockwell"/>
            </a:endParaRPr>
          </a:p>
          <a:p>
            <a:pPr indent="-182880" lvl="0" marL="182880" marR="0" rtl="0" algn="l">
              <a:lnSpc>
                <a:spcPct val="90000"/>
              </a:lnSpc>
              <a:spcBef>
                <a:spcPts val="1200"/>
              </a:spcBef>
              <a:spcAft>
                <a:spcPts val="0"/>
              </a:spcAft>
              <a:buClr>
                <a:srgbClr val="9E3611"/>
              </a:buClr>
              <a:buSzPts val="2380"/>
              <a:buFont typeface="Noto Sans Symbols"/>
              <a:buChar char="▪"/>
            </a:pPr>
            <a:r>
              <a:rPr b="0" i="0" lang="en-US" sz="2800" u="none" cap="none" strike="noStrike">
                <a:solidFill>
                  <a:schemeClr val="dk1"/>
                </a:solidFill>
                <a:latin typeface="Rockwell"/>
                <a:ea typeface="Rockwell"/>
                <a:cs typeface="Rockwell"/>
                <a:sym typeface="Rockwell"/>
              </a:rPr>
              <a:t>Where you’re going</a:t>
            </a:r>
            <a:endParaRPr/>
          </a:p>
          <a:p>
            <a:pPr indent="-182880" lvl="0" marL="182880" marR="0" rtl="0" algn="l">
              <a:lnSpc>
                <a:spcPct val="90000"/>
              </a:lnSpc>
              <a:spcBef>
                <a:spcPts val="1200"/>
              </a:spcBef>
              <a:spcAft>
                <a:spcPts val="0"/>
              </a:spcAft>
              <a:buClr>
                <a:srgbClr val="9E3611"/>
              </a:buClr>
              <a:buSzPts val="2380"/>
              <a:buFont typeface="Noto Sans Symbols"/>
              <a:buChar char="▪"/>
            </a:pPr>
            <a:r>
              <a:rPr b="0" i="0" lang="en-US" sz="2800" u="none" cap="none" strike="noStrike">
                <a:solidFill>
                  <a:schemeClr val="dk1"/>
                </a:solidFill>
                <a:latin typeface="Rockwell"/>
                <a:ea typeface="Rockwell"/>
                <a:cs typeface="Rockwell"/>
                <a:sym typeface="Rockwell"/>
              </a:rPr>
              <a:t>Specifics or possibilities</a:t>
            </a:r>
            <a:endParaRPr/>
          </a:p>
          <a:p>
            <a:pPr indent="0" lvl="0" marL="0" marR="0" rtl="0" algn="ctr">
              <a:lnSpc>
                <a:spcPct val="90000"/>
              </a:lnSpc>
              <a:spcBef>
                <a:spcPts val="1200"/>
              </a:spcBef>
              <a:spcAft>
                <a:spcPts val="0"/>
              </a:spcAft>
              <a:buClr>
                <a:srgbClr val="9E3611"/>
              </a:buClr>
              <a:buSzPts val="2380"/>
              <a:buFont typeface="Noto Sans Symbols"/>
              <a:buNone/>
            </a:pPr>
            <a:r>
              <a:t/>
            </a:r>
            <a:endParaRPr b="0" i="0" sz="2800" u="none" cap="none" strike="noStrike">
              <a:solidFill>
                <a:schemeClr val="dk1"/>
              </a:solidFill>
              <a:latin typeface="Rockwell"/>
              <a:ea typeface="Rockwell"/>
              <a:cs typeface="Rockwell"/>
              <a:sym typeface="Rockwell"/>
            </a:endParaRPr>
          </a:p>
        </p:txBody>
      </p:sp>
      <p:sp>
        <p:nvSpPr>
          <p:cNvPr id="179" name="Shape 17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Rokkitt"/>
                <a:ea typeface="Rokkitt"/>
                <a:cs typeface="Rokkitt"/>
                <a:sym typeface="Rokkitt"/>
              </a:rPr>
              <a:t>‹#›</a:t>
            </a:fld>
            <a:endParaRPr b="1" sz="1400">
              <a:solidFill>
                <a:srgbClr val="FFFFFF"/>
              </a:solidFill>
              <a:latin typeface="Rokkitt"/>
              <a:ea typeface="Rokkitt"/>
              <a:cs typeface="Rokkitt"/>
              <a:sym typeface="Rokkitt"/>
            </a:endParaRPr>
          </a:p>
        </p:txBody>
      </p:sp>
      <p:sp>
        <p:nvSpPr>
          <p:cNvPr id="180" name="Shape 180"/>
          <p:cNvSpPr txBox="1"/>
          <p:nvPr/>
        </p:nvSpPr>
        <p:spPr>
          <a:xfrm>
            <a:off x="4270248" y="1484026"/>
            <a:ext cx="3657600" cy="468817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9E3611"/>
              </a:buClr>
              <a:buSzPts val="2380"/>
              <a:buFont typeface="Noto Sans Symbols"/>
              <a:buNone/>
            </a:pPr>
            <a:r>
              <a:rPr lang="en-US" sz="2800" u="sng">
                <a:solidFill>
                  <a:schemeClr val="dk1"/>
                </a:solidFill>
                <a:latin typeface="Rockwell"/>
                <a:ea typeface="Rockwell"/>
                <a:cs typeface="Rockwell"/>
                <a:sym typeface="Rockwell"/>
              </a:rPr>
              <a:t>Present</a:t>
            </a:r>
            <a:endParaRPr/>
          </a:p>
          <a:p>
            <a:pPr indent="0" lvl="0" marL="0" marR="0" rtl="0" algn="l">
              <a:lnSpc>
                <a:spcPct val="90000"/>
              </a:lnSpc>
              <a:spcBef>
                <a:spcPts val="1200"/>
              </a:spcBef>
              <a:spcAft>
                <a:spcPts val="0"/>
              </a:spcAft>
              <a:buClr>
                <a:srgbClr val="9E3611"/>
              </a:buClr>
              <a:buSzPts val="2380"/>
              <a:buFont typeface="Noto Sans Symbols"/>
              <a:buNone/>
            </a:pPr>
            <a:r>
              <a:t/>
            </a:r>
            <a:endParaRPr sz="2800">
              <a:solidFill>
                <a:schemeClr val="dk1"/>
              </a:solidFill>
              <a:latin typeface="Rockwell"/>
              <a:ea typeface="Rockwell"/>
              <a:cs typeface="Rockwell"/>
              <a:sym typeface="Rockwell"/>
            </a:endParaRPr>
          </a:p>
          <a:p>
            <a:pPr indent="0" lvl="0" marL="0" marR="0" rtl="0" algn="l">
              <a:lnSpc>
                <a:spcPct val="90000"/>
              </a:lnSpc>
              <a:spcBef>
                <a:spcPts val="1200"/>
              </a:spcBef>
              <a:spcAft>
                <a:spcPts val="0"/>
              </a:spcAft>
              <a:buClr>
                <a:srgbClr val="9E3611"/>
              </a:buClr>
              <a:buSzPts val="2720"/>
              <a:buFont typeface="Noto Sans Symbols"/>
              <a:buNone/>
            </a:pPr>
            <a:r>
              <a:rPr b="1" lang="en-US" sz="3200">
                <a:solidFill>
                  <a:srgbClr val="006699"/>
                </a:solidFill>
                <a:latin typeface="Rockwell"/>
                <a:ea typeface="Rockwell"/>
                <a:cs typeface="Rockwell"/>
                <a:sym typeface="Rockwell"/>
              </a:rPr>
              <a:t>Cover Letter</a:t>
            </a:r>
            <a:endParaRPr/>
          </a:p>
          <a:p>
            <a:pPr indent="-31750" lvl="0" marL="182880" marR="0" rtl="0" algn="l">
              <a:lnSpc>
                <a:spcPct val="90000"/>
              </a:lnSpc>
              <a:spcBef>
                <a:spcPts val="1200"/>
              </a:spcBef>
              <a:spcAft>
                <a:spcPts val="0"/>
              </a:spcAft>
              <a:buClr>
                <a:srgbClr val="9E3611"/>
              </a:buClr>
              <a:buSzPts val="2380"/>
              <a:buFont typeface="Noto Sans Symbols"/>
              <a:buNone/>
            </a:pPr>
            <a:r>
              <a:t/>
            </a:r>
            <a:endParaRPr sz="2800">
              <a:solidFill>
                <a:schemeClr val="dk1"/>
              </a:solidFill>
              <a:latin typeface="Rockwell"/>
              <a:ea typeface="Rockwell"/>
              <a:cs typeface="Rockwell"/>
              <a:sym typeface="Rockwell"/>
            </a:endParaRPr>
          </a:p>
          <a:p>
            <a:pPr indent="-182880" lvl="0" marL="182880" marR="0" rtl="0" algn="l">
              <a:lnSpc>
                <a:spcPct val="90000"/>
              </a:lnSpc>
              <a:spcBef>
                <a:spcPts val="1200"/>
              </a:spcBef>
              <a:spcAft>
                <a:spcPts val="0"/>
              </a:spcAft>
              <a:buClr>
                <a:srgbClr val="9E3611"/>
              </a:buClr>
              <a:buSzPts val="2380"/>
              <a:buFont typeface="Noto Sans Symbols"/>
              <a:buChar char="▪"/>
            </a:pPr>
            <a:r>
              <a:rPr lang="en-US" sz="2800">
                <a:solidFill>
                  <a:schemeClr val="dk1"/>
                </a:solidFill>
                <a:latin typeface="Rockwell"/>
                <a:ea typeface="Rockwell"/>
                <a:cs typeface="Rockwell"/>
                <a:sym typeface="Rockwell"/>
              </a:rPr>
              <a:t>Current interest</a:t>
            </a:r>
            <a:endParaRPr/>
          </a:p>
          <a:p>
            <a:pPr indent="-182880" lvl="0" marL="182880" marR="0" rtl="0" algn="l">
              <a:lnSpc>
                <a:spcPct val="90000"/>
              </a:lnSpc>
              <a:spcBef>
                <a:spcPts val="1200"/>
              </a:spcBef>
              <a:spcAft>
                <a:spcPts val="0"/>
              </a:spcAft>
              <a:buClr>
                <a:srgbClr val="9E3611"/>
              </a:buClr>
              <a:buSzPts val="2380"/>
              <a:buFont typeface="Noto Sans Symbols"/>
              <a:buChar char="▪"/>
            </a:pPr>
            <a:r>
              <a:rPr lang="en-US" sz="2800">
                <a:solidFill>
                  <a:schemeClr val="dk1"/>
                </a:solidFill>
                <a:latin typeface="Rockwell"/>
                <a:ea typeface="Rockwell"/>
                <a:cs typeface="Rockwell"/>
                <a:sym typeface="Rockwell"/>
              </a:rPr>
              <a:t>Why you’re qualified		</a:t>
            </a:r>
            <a:endParaRPr/>
          </a:p>
        </p:txBody>
      </p:sp>
      <p:sp>
        <p:nvSpPr>
          <p:cNvPr id="181" name="Shape 181"/>
          <p:cNvSpPr txBox="1"/>
          <p:nvPr/>
        </p:nvSpPr>
        <p:spPr>
          <a:xfrm>
            <a:off x="1473036" y="5802868"/>
            <a:ext cx="411753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Tailor these to specific positions</a:t>
            </a:r>
            <a:endParaRPr/>
          </a:p>
        </p:txBody>
      </p:sp>
      <p:cxnSp>
        <p:nvCxnSpPr>
          <p:cNvPr id="182" name="Shape 182"/>
          <p:cNvCxnSpPr/>
          <p:nvPr/>
        </p:nvCxnSpPr>
        <p:spPr>
          <a:xfrm>
            <a:off x="1618938" y="5606321"/>
            <a:ext cx="3971634" cy="0"/>
          </a:xfrm>
          <a:prstGeom prst="straightConnector1">
            <a:avLst/>
          </a:prstGeom>
          <a:noFill/>
          <a:ln cap="flat" cmpd="sng" w="76200">
            <a:solidFill>
              <a:schemeClr val="accent1"/>
            </a:solidFill>
            <a:prstDash val="solid"/>
            <a:round/>
            <a:headEnd len="med" w="med" type="triangle"/>
            <a:tailEnd len="med" w="med" type="triangle"/>
          </a:ln>
        </p:spPr>
      </p:cxnSp>
      <p:pic>
        <p:nvPicPr>
          <p:cNvPr descr="A stop sign&#10;&#10;Description generated with very high confidence" id="183" name="Shape 183"/>
          <p:cNvPicPr preferRelativeResize="0"/>
          <p:nvPr/>
        </p:nvPicPr>
        <p:blipFill rotWithShape="1">
          <a:blip r:embed="rId3">
            <a:alphaModFix/>
          </a:blip>
          <a:srcRect b="0" l="0" r="0" t="0"/>
          <a:stretch/>
        </p:blipFill>
        <p:spPr>
          <a:xfrm>
            <a:off x="3450236" y="1285206"/>
            <a:ext cx="1150495" cy="1150495"/>
          </a:xfrm>
          <a:prstGeom prst="rect">
            <a:avLst/>
          </a:prstGeom>
          <a:noFill/>
          <a:ln>
            <a:noFill/>
          </a:ln>
        </p:spPr>
      </p:pic>
      <p:sp>
        <p:nvSpPr>
          <p:cNvPr id="184" name="Shape 184"/>
          <p:cNvSpPr txBox="1"/>
          <p:nvPr/>
        </p:nvSpPr>
        <p:spPr>
          <a:xfrm>
            <a:off x="7833673" y="5772090"/>
            <a:ext cx="411753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Networking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p:nvPr/>
        </p:nvSpPr>
        <p:spPr>
          <a:xfrm>
            <a:off x="0" y="0"/>
            <a:ext cx="12192000" cy="6858000"/>
          </a:xfrm>
          <a:prstGeom prst="rect">
            <a:avLst/>
          </a:prstGeom>
          <a:solidFill>
            <a:srgbClr val="6354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91" name="Shape 191"/>
          <p:cNvSpPr/>
          <p:nvPr/>
        </p:nvSpPr>
        <p:spPr>
          <a:xfrm>
            <a:off x="0" y="0"/>
            <a:ext cx="12191999" cy="6857999"/>
          </a:xfrm>
          <a:prstGeom prst="rect">
            <a:avLst/>
          </a:prstGeom>
          <a:blipFill rotWithShape="1">
            <a:blip r:embed="rId3">
              <a:alphaModFix amt="50000"/>
            </a:blip>
            <a:tile algn="ctr" flip="xy" tx="0" sx="92000" ty="-704850" sy="89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a:off x="477011" y="480059"/>
            <a:ext cx="11237976" cy="5897880"/>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descr="A screenshot of a social media post&#10;&#10;Description generated with very high confidence" id="193" name="Shape 193"/>
          <p:cNvPicPr preferRelativeResize="0"/>
          <p:nvPr/>
        </p:nvPicPr>
        <p:blipFill rotWithShape="1">
          <a:blip r:embed="rId4">
            <a:alphaModFix/>
          </a:blip>
          <a:srcRect b="0" l="0" r="0" t="0"/>
          <a:stretch/>
        </p:blipFill>
        <p:spPr>
          <a:xfrm>
            <a:off x="1350260" y="803062"/>
            <a:ext cx="4030812" cy="5251874"/>
          </a:xfrm>
          <a:prstGeom prst="rect">
            <a:avLst/>
          </a:prstGeom>
          <a:noFill/>
          <a:ln>
            <a:noFill/>
          </a:ln>
        </p:spPr>
      </p:pic>
      <p:pic>
        <p:nvPicPr>
          <p:cNvPr descr="A person sitting at a table using a computer&#10;&#10;Description generated with very high confidence" id="194" name="Shape 194"/>
          <p:cNvPicPr preferRelativeResize="0"/>
          <p:nvPr/>
        </p:nvPicPr>
        <p:blipFill rotWithShape="1">
          <a:blip r:embed="rId5">
            <a:alphaModFix/>
          </a:blip>
          <a:srcRect b="0" l="0" r="0" t="0"/>
          <a:stretch/>
        </p:blipFill>
        <p:spPr>
          <a:xfrm>
            <a:off x="6254322" y="1345004"/>
            <a:ext cx="5138931" cy="4162534"/>
          </a:xfrm>
          <a:prstGeom prst="rect">
            <a:avLst/>
          </a:prstGeom>
          <a:noFill/>
          <a:ln>
            <a:noFill/>
          </a:ln>
        </p:spPr>
      </p:pic>
      <p:sp>
        <p:nvSpPr>
          <p:cNvPr id="195" name="Shape 195"/>
          <p:cNvSpPr txBox="1"/>
          <p:nvPr>
            <p:ph idx="12" type="sldNum"/>
          </p:nvPr>
        </p:nvSpPr>
        <p:spPr>
          <a:xfrm>
            <a:off x="11311128" y="6383394"/>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Rokkitt"/>
                <a:ea typeface="Rokkitt"/>
                <a:cs typeface="Rokkitt"/>
                <a:sym typeface="Rokkitt"/>
              </a:rPr>
              <a:t>‹#›</a:t>
            </a:fld>
            <a:endParaRPr b="1" sz="1400">
              <a:solidFill>
                <a:schemeClr val="lt1"/>
              </a:solidFill>
              <a:latin typeface="Rokkitt"/>
              <a:ea typeface="Rokkitt"/>
              <a:cs typeface="Rokkitt"/>
              <a:sym typeface="Rokkitt"/>
            </a:endParaRPr>
          </a:p>
        </p:txBody>
      </p:sp>
      <p:sp>
        <p:nvSpPr>
          <p:cNvPr id="196" name="Shape 196"/>
          <p:cNvSpPr txBox="1"/>
          <p:nvPr/>
        </p:nvSpPr>
        <p:spPr>
          <a:xfrm>
            <a:off x="6254321" y="803062"/>
            <a:ext cx="505680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Building Your Job Search Plan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p:nvPr/>
        </p:nvSpPr>
        <p:spPr>
          <a:xfrm>
            <a:off x="0" y="0"/>
            <a:ext cx="12192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03" name="Shape 203"/>
          <p:cNvGrpSpPr/>
          <p:nvPr/>
        </p:nvGrpSpPr>
        <p:grpSpPr>
          <a:xfrm>
            <a:off x="11401725" y="6229681"/>
            <a:ext cx="457200" cy="457200"/>
            <a:chOff x="11361456" y="6195813"/>
            <a:chExt cx="548640" cy="548640"/>
          </a:xfrm>
        </p:grpSpPr>
        <p:sp>
          <p:nvSpPr>
            <p:cNvPr id="204" name="Shape 204"/>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06" name="Shape 20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207" name="Shape 207"/>
          <p:cNvSpPr/>
          <p:nvPr/>
        </p:nvSpPr>
        <p:spPr>
          <a:xfrm>
            <a:off x="477012" y="480060"/>
            <a:ext cx="11237976" cy="5897880"/>
          </a:xfrm>
          <a:prstGeom prst="rect">
            <a:avLst/>
          </a:prstGeom>
          <a:solidFill>
            <a:schemeClr val="lt1"/>
          </a:solidFill>
          <a:ln cap="flat" cmpd="sng" w="12700">
            <a:solidFill>
              <a:srgbClr val="5BACD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descr="A screenshot of a cell phone&#10;&#10;Description generated with very high confidence" id="208" name="Shape 208"/>
          <p:cNvPicPr preferRelativeResize="0"/>
          <p:nvPr/>
        </p:nvPicPr>
        <p:blipFill rotWithShape="1">
          <a:blip r:embed="rId4">
            <a:alphaModFix/>
          </a:blip>
          <a:srcRect b="0" l="0" r="0" t="0"/>
          <a:stretch/>
        </p:blipFill>
        <p:spPr>
          <a:xfrm>
            <a:off x="804332" y="1139021"/>
            <a:ext cx="10577744" cy="4574874"/>
          </a:xfrm>
          <a:prstGeom prst="rect">
            <a:avLst/>
          </a:prstGeom>
          <a:noFill/>
          <a:ln>
            <a:noFill/>
          </a:ln>
        </p:spPr>
      </p:pic>
      <p:sp>
        <p:nvSpPr>
          <p:cNvPr id="209" name="Shape 209"/>
          <p:cNvSpPr txBox="1"/>
          <p:nvPr>
            <p:ph idx="12" type="sldNum"/>
          </p:nvPr>
        </p:nvSpPr>
        <p:spPr>
          <a:xfrm>
            <a:off x="11311128" y="6368646"/>
            <a:ext cx="640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dk2"/>
                </a:solidFill>
                <a:latin typeface="Rokkitt"/>
                <a:ea typeface="Rokkitt"/>
                <a:cs typeface="Rokkitt"/>
                <a:sym typeface="Rokkitt"/>
              </a:rPr>
              <a:t>‹#›</a:t>
            </a:fld>
            <a:endParaRPr b="1" sz="1400">
              <a:solidFill>
                <a:schemeClr val="dk2"/>
              </a:solidFill>
              <a:latin typeface="Rokkitt"/>
              <a:ea typeface="Rokkitt"/>
              <a:cs typeface="Rokkitt"/>
              <a:sym typeface="Rokkitt"/>
            </a:endParaRPr>
          </a:p>
        </p:txBody>
      </p:sp>
    </p:spTree>
  </p:cSld>
  <p:clrMapOvr>
    <a:masterClrMapping/>
  </p:clrMapOvr>
</p:sld>
</file>

<file path=ppt/theme/theme1.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