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63" r:id="rId4"/>
    <p:sldId id="259" r:id="rId5"/>
    <p:sldId id="257" r:id="rId6"/>
    <p:sldId id="264" r:id="rId7"/>
    <p:sldId id="260" r:id="rId8"/>
    <p:sldId id="261" r:id="rId9"/>
    <p:sldId id="262" r:id="rId10"/>
    <p:sldId id="266" r:id="rId11"/>
    <p:sldId id="268" r:id="rId12"/>
    <p:sldId id="267" r:id="rId13"/>
    <p:sldId id="269" r:id="rId14"/>
    <p:sldId id="273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5" r:id="rId27"/>
  </p:sldIdLst>
  <p:sldSz cx="9144000" cy="6858000" type="screen4x3"/>
  <p:notesSz cx="6858000" cy="9144000"/>
  <p:custShowLst>
    <p:custShow name="powerpoint for beginners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lc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66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55" autoAdjust="0"/>
    <p:restoredTop sz="94981" autoAdjust="0"/>
  </p:normalViewPr>
  <p:slideViewPr>
    <p:cSldViewPr>
      <p:cViewPr>
        <p:scale>
          <a:sx n="67" d="100"/>
          <a:sy n="67" d="100"/>
        </p:scale>
        <p:origin x="-129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25T17:08:57.943" idx="1">
    <p:pos x="1905" y="2786"/>
    <p:text>attention ! inform them the choice made to not present Chart  &amp; Clip Art functions =&gt; intermediate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81369-1CFB-4E32-A506-C439CC70B79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50C6248-BC6D-495D-89F1-4074A8B5428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Beginner</a:t>
          </a:r>
          <a:endParaRPr lang="en-US" dirty="0"/>
        </a:p>
      </dgm:t>
    </dgm:pt>
    <dgm:pt modelId="{43790B97-6C3B-40AC-B726-95909C265E6A}" type="parTrans" cxnId="{9D73A700-D62F-46A6-99BB-77E5D0E2682F}">
      <dgm:prSet/>
      <dgm:spPr/>
      <dgm:t>
        <a:bodyPr/>
        <a:lstStyle/>
        <a:p>
          <a:endParaRPr lang="en-US"/>
        </a:p>
      </dgm:t>
    </dgm:pt>
    <dgm:pt modelId="{7E1A44B3-6F63-4707-8C4A-09F21FEA31B6}" type="sibTrans" cxnId="{9D73A700-D62F-46A6-99BB-77E5D0E2682F}">
      <dgm:prSet/>
      <dgm:spPr/>
      <dgm:t>
        <a:bodyPr/>
        <a:lstStyle/>
        <a:p>
          <a:endParaRPr lang="en-US"/>
        </a:p>
      </dgm:t>
    </dgm:pt>
    <dgm:pt modelId="{CF90E7B5-6DC5-46B0-8B67-72367AFA617B}">
      <dgm:prSet phldrT="[Text]"/>
      <dgm:spPr/>
      <dgm:t>
        <a:bodyPr/>
        <a:lstStyle/>
        <a:p>
          <a:r>
            <a:rPr lang="en-US" dirty="0" smtClean="0"/>
            <a:t>Intermediate</a:t>
          </a:r>
          <a:endParaRPr lang="en-US" dirty="0"/>
        </a:p>
      </dgm:t>
    </dgm:pt>
    <dgm:pt modelId="{E530D1A8-EF01-4079-95B6-E86974EFB166}" type="parTrans" cxnId="{6ABD5D1B-B07C-43F4-B398-BD2278EEF9EF}">
      <dgm:prSet/>
      <dgm:spPr/>
      <dgm:t>
        <a:bodyPr/>
        <a:lstStyle/>
        <a:p>
          <a:endParaRPr lang="en-US"/>
        </a:p>
      </dgm:t>
    </dgm:pt>
    <dgm:pt modelId="{714DC44E-6C4D-4357-BD7E-C093CCAED217}" type="sibTrans" cxnId="{6ABD5D1B-B07C-43F4-B398-BD2278EEF9EF}">
      <dgm:prSet/>
      <dgm:spPr/>
      <dgm:t>
        <a:bodyPr/>
        <a:lstStyle/>
        <a:p>
          <a:endParaRPr lang="en-US"/>
        </a:p>
      </dgm:t>
    </dgm:pt>
    <dgm:pt modelId="{A93C475E-3285-4EAE-AC5E-79CA01C74ABF}">
      <dgm:prSet phldrT="[Text]"/>
      <dgm:spPr/>
      <dgm:t>
        <a:bodyPr/>
        <a:lstStyle/>
        <a:p>
          <a:r>
            <a:rPr lang="en-US" dirty="0" smtClean="0"/>
            <a:t>Advanced</a:t>
          </a:r>
          <a:endParaRPr lang="en-US" dirty="0"/>
        </a:p>
      </dgm:t>
    </dgm:pt>
    <dgm:pt modelId="{A9629C0D-07C8-4AAA-A035-ED16E62745D0}" type="parTrans" cxnId="{781D64AC-F8B7-4248-9094-76A2945E3589}">
      <dgm:prSet/>
      <dgm:spPr/>
      <dgm:t>
        <a:bodyPr/>
        <a:lstStyle/>
        <a:p>
          <a:endParaRPr lang="en-US"/>
        </a:p>
      </dgm:t>
    </dgm:pt>
    <dgm:pt modelId="{DE136DCB-A7EF-47F1-BC9D-A8AD3B306DC1}" type="sibTrans" cxnId="{781D64AC-F8B7-4248-9094-76A2945E3589}">
      <dgm:prSet/>
      <dgm:spPr/>
      <dgm:t>
        <a:bodyPr/>
        <a:lstStyle/>
        <a:p>
          <a:endParaRPr lang="en-US"/>
        </a:p>
      </dgm:t>
    </dgm:pt>
    <dgm:pt modelId="{BC494DB1-35FD-4236-A779-B1123D3FB430}" type="pres">
      <dgm:prSet presAssocID="{36D81369-1CFB-4E32-A506-C439CC70B79B}" presName="Name0" presStyleCnt="0">
        <dgm:presLayoutVars>
          <dgm:dir/>
          <dgm:animLvl val="lvl"/>
          <dgm:resizeHandles val="exact"/>
        </dgm:presLayoutVars>
      </dgm:prSet>
      <dgm:spPr/>
    </dgm:pt>
    <dgm:pt modelId="{2C35972A-058E-4F37-8923-D1C085B40E34}" type="pres">
      <dgm:prSet presAssocID="{36D81369-1CFB-4E32-A506-C439CC70B79B}" presName="dummy" presStyleCnt="0"/>
      <dgm:spPr/>
    </dgm:pt>
    <dgm:pt modelId="{AE0B2EAD-AA62-48B6-8001-2C34B9D4B049}" type="pres">
      <dgm:prSet presAssocID="{36D81369-1CFB-4E32-A506-C439CC70B79B}" presName="linH" presStyleCnt="0"/>
      <dgm:spPr/>
    </dgm:pt>
    <dgm:pt modelId="{53B7B573-D2B4-481F-B25D-22D700433BEC}" type="pres">
      <dgm:prSet presAssocID="{36D81369-1CFB-4E32-A506-C439CC70B79B}" presName="padding1" presStyleCnt="0"/>
      <dgm:spPr/>
    </dgm:pt>
    <dgm:pt modelId="{4722E344-509D-4EB3-A0AC-EDE096559D6A}" type="pres">
      <dgm:prSet presAssocID="{850C6248-BC6D-495D-89F1-4074A8B54284}" presName="linV" presStyleCnt="0"/>
      <dgm:spPr/>
    </dgm:pt>
    <dgm:pt modelId="{F2B18932-A954-4CFA-B149-46D5AE29D68F}" type="pres">
      <dgm:prSet presAssocID="{850C6248-BC6D-495D-89F1-4074A8B54284}" presName="spVertical1" presStyleCnt="0"/>
      <dgm:spPr/>
    </dgm:pt>
    <dgm:pt modelId="{75B8838C-31C6-43B8-BC6A-0377BC0621D3}" type="pres">
      <dgm:prSet presAssocID="{850C6248-BC6D-495D-89F1-4074A8B54284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CACFC-7078-4D55-8338-89F68C4C9EC4}" type="pres">
      <dgm:prSet presAssocID="{850C6248-BC6D-495D-89F1-4074A8B54284}" presName="spVertical2" presStyleCnt="0"/>
      <dgm:spPr/>
    </dgm:pt>
    <dgm:pt modelId="{A0982367-30F1-4383-B2EA-30EF691CE43C}" type="pres">
      <dgm:prSet presAssocID="{850C6248-BC6D-495D-89F1-4074A8B54284}" presName="spVertical3" presStyleCnt="0"/>
      <dgm:spPr/>
    </dgm:pt>
    <dgm:pt modelId="{591CADB5-3C62-4479-9B8F-B2E4D479E52F}" type="pres">
      <dgm:prSet presAssocID="{7E1A44B3-6F63-4707-8C4A-09F21FEA31B6}" presName="space" presStyleCnt="0"/>
      <dgm:spPr/>
    </dgm:pt>
    <dgm:pt modelId="{50B70535-530E-4DCA-BF94-29B9384D0EAA}" type="pres">
      <dgm:prSet presAssocID="{CF90E7B5-6DC5-46B0-8B67-72367AFA617B}" presName="linV" presStyleCnt="0"/>
      <dgm:spPr/>
    </dgm:pt>
    <dgm:pt modelId="{5C6BE269-5EC9-4B2E-982B-D934990C741E}" type="pres">
      <dgm:prSet presAssocID="{CF90E7B5-6DC5-46B0-8B67-72367AFA617B}" presName="spVertical1" presStyleCnt="0"/>
      <dgm:spPr/>
    </dgm:pt>
    <dgm:pt modelId="{5BDA66A1-BCAD-4404-9BB6-A9DA3CCB859F}" type="pres">
      <dgm:prSet presAssocID="{CF90E7B5-6DC5-46B0-8B67-72367AFA617B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14C55-ABF3-4800-8464-19E71D116437}" type="pres">
      <dgm:prSet presAssocID="{CF90E7B5-6DC5-46B0-8B67-72367AFA617B}" presName="spVertical2" presStyleCnt="0"/>
      <dgm:spPr/>
    </dgm:pt>
    <dgm:pt modelId="{6DC39CFE-88E2-4497-8E67-00F6171F5008}" type="pres">
      <dgm:prSet presAssocID="{CF90E7B5-6DC5-46B0-8B67-72367AFA617B}" presName="spVertical3" presStyleCnt="0"/>
      <dgm:spPr/>
    </dgm:pt>
    <dgm:pt modelId="{A0518A04-BF48-4FBA-9C6E-4C62A7DE8870}" type="pres">
      <dgm:prSet presAssocID="{714DC44E-6C4D-4357-BD7E-C093CCAED217}" presName="space" presStyleCnt="0"/>
      <dgm:spPr/>
    </dgm:pt>
    <dgm:pt modelId="{5E9DC820-F6C3-454A-B9D9-9BF6E6182E6D}" type="pres">
      <dgm:prSet presAssocID="{A93C475E-3285-4EAE-AC5E-79CA01C74ABF}" presName="linV" presStyleCnt="0"/>
      <dgm:spPr/>
    </dgm:pt>
    <dgm:pt modelId="{201903FF-631C-44E0-A150-E14C946C7789}" type="pres">
      <dgm:prSet presAssocID="{A93C475E-3285-4EAE-AC5E-79CA01C74ABF}" presName="spVertical1" presStyleCnt="0"/>
      <dgm:spPr/>
    </dgm:pt>
    <dgm:pt modelId="{A4D178F0-802A-47DB-90C9-AE710B5730B8}" type="pres">
      <dgm:prSet presAssocID="{A93C475E-3285-4EAE-AC5E-79CA01C74ABF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4FBF9-E296-44D3-9EE6-657CF2DFA247}" type="pres">
      <dgm:prSet presAssocID="{A93C475E-3285-4EAE-AC5E-79CA01C74ABF}" presName="spVertical2" presStyleCnt="0"/>
      <dgm:spPr/>
    </dgm:pt>
    <dgm:pt modelId="{DC919170-07D9-4412-90C7-11C7AAA1BB26}" type="pres">
      <dgm:prSet presAssocID="{A93C475E-3285-4EAE-AC5E-79CA01C74ABF}" presName="spVertical3" presStyleCnt="0"/>
      <dgm:spPr/>
    </dgm:pt>
    <dgm:pt modelId="{D305D46C-FB89-4626-842D-9286E04C107B}" type="pres">
      <dgm:prSet presAssocID="{36D81369-1CFB-4E32-A506-C439CC70B79B}" presName="padding2" presStyleCnt="0"/>
      <dgm:spPr/>
    </dgm:pt>
    <dgm:pt modelId="{64CC8B5C-7572-4AFF-B310-1FB3DBC8E4DD}" type="pres">
      <dgm:prSet presAssocID="{36D81369-1CFB-4E32-A506-C439CC70B79B}" presName="negArrow" presStyleCnt="0"/>
      <dgm:spPr/>
    </dgm:pt>
    <dgm:pt modelId="{64E7BF49-60E2-4E87-9F1C-73A1D7D94E40}" type="pres">
      <dgm:prSet presAssocID="{36D81369-1CFB-4E32-A506-C439CC70B79B}" presName="backgroundArrow" presStyleLbl="node1" presStyleIdx="0" presStyleCnt="1"/>
      <dgm:spPr/>
    </dgm:pt>
  </dgm:ptLst>
  <dgm:cxnLst>
    <dgm:cxn modelId="{3BF2EC85-F7BF-4ED7-837D-6C79B0B55A03}" type="presOf" srcId="{CF90E7B5-6DC5-46B0-8B67-72367AFA617B}" destId="{5BDA66A1-BCAD-4404-9BB6-A9DA3CCB859F}" srcOrd="0" destOrd="0" presId="urn:microsoft.com/office/officeart/2005/8/layout/hProcess3"/>
    <dgm:cxn modelId="{781D64AC-F8B7-4248-9094-76A2945E3589}" srcId="{36D81369-1CFB-4E32-A506-C439CC70B79B}" destId="{A93C475E-3285-4EAE-AC5E-79CA01C74ABF}" srcOrd="2" destOrd="0" parTransId="{A9629C0D-07C8-4AAA-A035-ED16E62745D0}" sibTransId="{DE136DCB-A7EF-47F1-BC9D-A8AD3B306DC1}"/>
    <dgm:cxn modelId="{64F27D90-AD8D-4052-8ADB-6BE0A0C2F5F4}" type="presOf" srcId="{850C6248-BC6D-495D-89F1-4074A8B54284}" destId="{75B8838C-31C6-43B8-BC6A-0377BC0621D3}" srcOrd="0" destOrd="0" presId="urn:microsoft.com/office/officeart/2005/8/layout/hProcess3"/>
    <dgm:cxn modelId="{BEEC62C3-4D60-4459-8538-203E368FCF0F}" type="presOf" srcId="{A93C475E-3285-4EAE-AC5E-79CA01C74ABF}" destId="{A4D178F0-802A-47DB-90C9-AE710B5730B8}" srcOrd="0" destOrd="0" presId="urn:microsoft.com/office/officeart/2005/8/layout/hProcess3"/>
    <dgm:cxn modelId="{9D73A700-D62F-46A6-99BB-77E5D0E2682F}" srcId="{36D81369-1CFB-4E32-A506-C439CC70B79B}" destId="{850C6248-BC6D-495D-89F1-4074A8B54284}" srcOrd="0" destOrd="0" parTransId="{43790B97-6C3B-40AC-B726-95909C265E6A}" sibTransId="{7E1A44B3-6F63-4707-8C4A-09F21FEA31B6}"/>
    <dgm:cxn modelId="{6ABD5D1B-B07C-43F4-B398-BD2278EEF9EF}" srcId="{36D81369-1CFB-4E32-A506-C439CC70B79B}" destId="{CF90E7B5-6DC5-46B0-8B67-72367AFA617B}" srcOrd="1" destOrd="0" parTransId="{E530D1A8-EF01-4079-95B6-E86974EFB166}" sibTransId="{714DC44E-6C4D-4357-BD7E-C093CCAED217}"/>
    <dgm:cxn modelId="{134492C6-6305-426F-8046-E37A0A84506C}" type="presOf" srcId="{36D81369-1CFB-4E32-A506-C439CC70B79B}" destId="{BC494DB1-35FD-4236-A779-B1123D3FB430}" srcOrd="0" destOrd="0" presId="urn:microsoft.com/office/officeart/2005/8/layout/hProcess3"/>
    <dgm:cxn modelId="{E70329DE-BC47-4782-B928-A57DB50543F9}" type="presParOf" srcId="{BC494DB1-35FD-4236-A779-B1123D3FB430}" destId="{2C35972A-058E-4F37-8923-D1C085B40E34}" srcOrd="0" destOrd="0" presId="urn:microsoft.com/office/officeart/2005/8/layout/hProcess3"/>
    <dgm:cxn modelId="{3F5337D3-5A2C-4DCF-B944-F848DFF872A5}" type="presParOf" srcId="{BC494DB1-35FD-4236-A779-B1123D3FB430}" destId="{AE0B2EAD-AA62-48B6-8001-2C34B9D4B049}" srcOrd="1" destOrd="0" presId="urn:microsoft.com/office/officeart/2005/8/layout/hProcess3"/>
    <dgm:cxn modelId="{7F917779-E1A9-4015-9E1C-9170FC67F828}" type="presParOf" srcId="{AE0B2EAD-AA62-48B6-8001-2C34B9D4B049}" destId="{53B7B573-D2B4-481F-B25D-22D700433BEC}" srcOrd="0" destOrd="0" presId="urn:microsoft.com/office/officeart/2005/8/layout/hProcess3"/>
    <dgm:cxn modelId="{4DDF775F-5A24-401A-A6D7-3FF6C153C24A}" type="presParOf" srcId="{AE0B2EAD-AA62-48B6-8001-2C34B9D4B049}" destId="{4722E344-509D-4EB3-A0AC-EDE096559D6A}" srcOrd="1" destOrd="0" presId="urn:microsoft.com/office/officeart/2005/8/layout/hProcess3"/>
    <dgm:cxn modelId="{F9E1D359-52B6-4181-BBD9-22A583D59533}" type="presParOf" srcId="{4722E344-509D-4EB3-A0AC-EDE096559D6A}" destId="{F2B18932-A954-4CFA-B149-46D5AE29D68F}" srcOrd="0" destOrd="0" presId="urn:microsoft.com/office/officeart/2005/8/layout/hProcess3"/>
    <dgm:cxn modelId="{B3B81716-A228-40B2-B543-C3FAFD7CD90C}" type="presParOf" srcId="{4722E344-509D-4EB3-A0AC-EDE096559D6A}" destId="{75B8838C-31C6-43B8-BC6A-0377BC0621D3}" srcOrd="1" destOrd="0" presId="urn:microsoft.com/office/officeart/2005/8/layout/hProcess3"/>
    <dgm:cxn modelId="{2CCF08F7-68B8-437C-880D-811374143C02}" type="presParOf" srcId="{4722E344-509D-4EB3-A0AC-EDE096559D6A}" destId="{0B3CACFC-7078-4D55-8338-89F68C4C9EC4}" srcOrd="2" destOrd="0" presId="urn:microsoft.com/office/officeart/2005/8/layout/hProcess3"/>
    <dgm:cxn modelId="{A88E7E55-74CC-4E16-8D6F-FA3600DB4D36}" type="presParOf" srcId="{4722E344-509D-4EB3-A0AC-EDE096559D6A}" destId="{A0982367-30F1-4383-B2EA-30EF691CE43C}" srcOrd="3" destOrd="0" presId="urn:microsoft.com/office/officeart/2005/8/layout/hProcess3"/>
    <dgm:cxn modelId="{5643C176-9CA1-4142-B86B-EB7B190E1CE4}" type="presParOf" srcId="{AE0B2EAD-AA62-48B6-8001-2C34B9D4B049}" destId="{591CADB5-3C62-4479-9B8F-B2E4D479E52F}" srcOrd="2" destOrd="0" presId="urn:microsoft.com/office/officeart/2005/8/layout/hProcess3"/>
    <dgm:cxn modelId="{B8391E7C-360C-4D86-9DD0-4F6903623C98}" type="presParOf" srcId="{AE0B2EAD-AA62-48B6-8001-2C34B9D4B049}" destId="{50B70535-530E-4DCA-BF94-29B9384D0EAA}" srcOrd="3" destOrd="0" presId="urn:microsoft.com/office/officeart/2005/8/layout/hProcess3"/>
    <dgm:cxn modelId="{843EE761-2E0D-4CB3-A162-BC16AF09EB21}" type="presParOf" srcId="{50B70535-530E-4DCA-BF94-29B9384D0EAA}" destId="{5C6BE269-5EC9-4B2E-982B-D934990C741E}" srcOrd="0" destOrd="0" presId="urn:microsoft.com/office/officeart/2005/8/layout/hProcess3"/>
    <dgm:cxn modelId="{46A11A43-CFFF-4D15-AD78-CB3C83AE2336}" type="presParOf" srcId="{50B70535-530E-4DCA-BF94-29B9384D0EAA}" destId="{5BDA66A1-BCAD-4404-9BB6-A9DA3CCB859F}" srcOrd="1" destOrd="0" presId="urn:microsoft.com/office/officeart/2005/8/layout/hProcess3"/>
    <dgm:cxn modelId="{07BAFB1C-E10A-4234-98DB-DED0D3B50E84}" type="presParOf" srcId="{50B70535-530E-4DCA-BF94-29B9384D0EAA}" destId="{71314C55-ABF3-4800-8464-19E71D116437}" srcOrd="2" destOrd="0" presId="urn:microsoft.com/office/officeart/2005/8/layout/hProcess3"/>
    <dgm:cxn modelId="{FE61C876-F3F0-46A0-BF58-3075AA86BFDD}" type="presParOf" srcId="{50B70535-530E-4DCA-BF94-29B9384D0EAA}" destId="{6DC39CFE-88E2-4497-8E67-00F6171F5008}" srcOrd="3" destOrd="0" presId="urn:microsoft.com/office/officeart/2005/8/layout/hProcess3"/>
    <dgm:cxn modelId="{931E7B30-8FD3-4DD7-B740-EC2811D18CD0}" type="presParOf" srcId="{AE0B2EAD-AA62-48B6-8001-2C34B9D4B049}" destId="{A0518A04-BF48-4FBA-9C6E-4C62A7DE8870}" srcOrd="4" destOrd="0" presId="urn:microsoft.com/office/officeart/2005/8/layout/hProcess3"/>
    <dgm:cxn modelId="{215D5995-F4C1-4143-9847-303A2522EC52}" type="presParOf" srcId="{AE0B2EAD-AA62-48B6-8001-2C34B9D4B049}" destId="{5E9DC820-F6C3-454A-B9D9-9BF6E6182E6D}" srcOrd="5" destOrd="0" presId="urn:microsoft.com/office/officeart/2005/8/layout/hProcess3"/>
    <dgm:cxn modelId="{36A0881C-C56D-4B17-B0D9-9FBE901C0467}" type="presParOf" srcId="{5E9DC820-F6C3-454A-B9D9-9BF6E6182E6D}" destId="{201903FF-631C-44E0-A150-E14C946C7789}" srcOrd="0" destOrd="0" presId="urn:microsoft.com/office/officeart/2005/8/layout/hProcess3"/>
    <dgm:cxn modelId="{F63887CD-717E-43E4-9691-585F65E7B4DD}" type="presParOf" srcId="{5E9DC820-F6C3-454A-B9D9-9BF6E6182E6D}" destId="{A4D178F0-802A-47DB-90C9-AE710B5730B8}" srcOrd="1" destOrd="0" presId="urn:microsoft.com/office/officeart/2005/8/layout/hProcess3"/>
    <dgm:cxn modelId="{CD0A1661-DC20-4EEC-8041-A8C69094229B}" type="presParOf" srcId="{5E9DC820-F6C3-454A-B9D9-9BF6E6182E6D}" destId="{1754FBF9-E296-44D3-9EE6-657CF2DFA247}" srcOrd="2" destOrd="0" presId="urn:microsoft.com/office/officeart/2005/8/layout/hProcess3"/>
    <dgm:cxn modelId="{84FB5285-E532-4854-9292-6235B7DBD238}" type="presParOf" srcId="{5E9DC820-F6C3-454A-B9D9-9BF6E6182E6D}" destId="{DC919170-07D9-4412-90C7-11C7AAA1BB26}" srcOrd="3" destOrd="0" presId="urn:microsoft.com/office/officeart/2005/8/layout/hProcess3"/>
    <dgm:cxn modelId="{8072271C-28F6-4097-AC1F-C6CA3950E029}" type="presParOf" srcId="{AE0B2EAD-AA62-48B6-8001-2C34B9D4B049}" destId="{D305D46C-FB89-4626-842D-9286E04C107B}" srcOrd="6" destOrd="0" presId="urn:microsoft.com/office/officeart/2005/8/layout/hProcess3"/>
    <dgm:cxn modelId="{2C83B65E-E0D8-44D4-A615-C9E0FF3DCA78}" type="presParOf" srcId="{AE0B2EAD-AA62-48B6-8001-2C34B9D4B049}" destId="{64CC8B5C-7572-4AFF-B310-1FB3DBC8E4DD}" srcOrd="7" destOrd="0" presId="urn:microsoft.com/office/officeart/2005/8/layout/hProcess3"/>
    <dgm:cxn modelId="{48CC53B0-94C6-4F9B-9673-2C6406B0B0C2}" type="presParOf" srcId="{AE0B2EAD-AA62-48B6-8001-2C34B9D4B049}" destId="{64E7BF49-60E2-4E87-9F1C-73A1D7D94E40}" srcOrd="8" destOrd="0" presId="urn:microsoft.com/office/officeart/2005/8/layout/h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1383F0-0A31-4250-B31C-C674AB271F4A}" type="doc">
      <dgm:prSet loTypeId="urn:microsoft.com/office/officeart/2005/8/layout/default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AA46321-446F-46FE-8084-F8D3DCA108FC}">
      <dgm:prSet phldrT="[Text]" custT="1"/>
      <dgm:spPr/>
      <dgm:t>
        <a:bodyPr/>
        <a:lstStyle/>
        <a:p>
          <a:r>
            <a:rPr lang="en-US" sz="1400" baseline="0" dirty="0" smtClean="0"/>
            <a:t>Picture</a:t>
          </a:r>
          <a:endParaRPr lang="en-US" sz="1400" baseline="0" dirty="0"/>
        </a:p>
      </dgm:t>
    </dgm:pt>
    <dgm:pt modelId="{07DA886B-E0CC-4BFC-BE1F-EF123352D5B6}" type="parTrans" cxnId="{17D32546-F26A-4EF4-A95C-1C84DBFD3CFD}">
      <dgm:prSet/>
      <dgm:spPr/>
      <dgm:t>
        <a:bodyPr/>
        <a:lstStyle/>
        <a:p>
          <a:endParaRPr lang="en-US"/>
        </a:p>
      </dgm:t>
    </dgm:pt>
    <dgm:pt modelId="{25BBF6BE-D71B-4C75-9116-7985956D5365}" type="sibTrans" cxnId="{17D32546-F26A-4EF4-A95C-1C84DBFD3CFD}">
      <dgm:prSet/>
      <dgm:spPr/>
      <dgm:t>
        <a:bodyPr/>
        <a:lstStyle/>
        <a:p>
          <a:endParaRPr lang="en-US"/>
        </a:p>
      </dgm:t>
    </dgm:pt>
    <dgm:pt modelId="{673A4A0E-BC16-4286-A280-7C3B17A21334}">
      <dgm:prSet phldrT="[Text]" custT="1"/>
      <dgm:spPr/>
      <dgm:t>
        <a:bodyPr/>
        <a:lstStyle/>
        <a:p>
          <a:r>
            <a:rPr lang="en-US" sz="1400" baseline="0" dirty="0" smtClean="0"/>
            <a:t>Clip Art</a:t>
          </a:r>
          <a:endParaRPr lang="en-US" sz="1400" baseline="0" dirty="0"/>
        </a:p>
      </dgm:t>
    </dgm:pt>
    <dgm:pt modelId="{7D81EF93-2969-4E8D-B322-BBF10A074E35}" type="parTrans" cxnId="{581B3D90-F694-4AC9-9F35-3F58E76FE4F2}">
      <dgm:prSet/>
      <dgm:spPr/>
      <dgm:t>
        <a:bodyPr/>
        <a:lstStyle/>
        <a:p>
          <a:endParaRPr lang="en-US"/>
        </a:p>
      </dgm:t>
    </dgm:pt>
    <dgm:pt modelId="{50922B50-331F-4F57-9FDC-FEFD8015B946}" type="sibTrans" cxnId="{581B3D90-F694-4AC9-9F35-3F58E76FE4F2}">
      <dgm:prSet/>
      <dgm:spPr/>
      <dgm:t>
        <a:bodyPr/>
        <a:lstStyle/>
        <a:p>
          <a:endParaRPr lang="en-US"/>
        </a:p>
      </dgm:t>
    </dgm:pt>
    <dgm:pt modelId="{4487414A-58DE-41B7-B819-E1E284E95176}">
      <dgm:prSet phldrT="[Text]" custT="1"/>
      <dgm:spPr/>
      <dgm:t>
        <a:bodyPr/>
        <a:lstStyle/>
        <a:p>
          <a:r>
            <a:rPr lang="en-US" sz="1400" baseline="0" dirty="0" smtClean="0"/>
            <a:t>Shapes</a:t>
          </a:r>
          <a:endParaRPr lang="en-US" sz="1400" baseline="0" dirty="0"/>
        </a:p>
      </dgm:t>
    </dgm:pt>
    <dgm:pt modelId="{1F913A1A-B307-42DC-8765-418441664E2E}" type="parTrans" cxnId="{349894B6-2066-460E-8C51-9A2DFAE2DE0E}">
      <dgm:prSet/>
      <dgm:spPr/>
      <dgm:t>
        <a:bodyPr/>
        <a:lstStyle/>
        <a:p>
          <a:endParaRPr lang="en-US"/>
        </a:p>
      </dgm:t>
    </dgm:pt>
    <dgm:pt modelId="{DDE7936A-CE63-48D5-80EC-248038D0FA71}" type="sibTrans" cxnId="{349894B6-2066-460E-8C51-9A2DFAE2DE0E}">
      <dgm:prSet/>
      <dgm:spPr/>
      <dgm:t>
        <a:bodyPr/>
        <a:lstStyle/>
        <a:p>
          <a:endParaRPr lang="en-US"/>
        </a:p>
      </dgm:t>
    </dgm:pt>
    <dgm:pt modelId="{A10E30C7-B94B-4519-88F1-5125C78E04DF}">
      <dgm:prSet phldrT="[Text]" custT="1"/>
      <dgm:spPr/>
      <dgm:t>
        <a:bodyPr/>
        <a:lstStyle/>
        <a:p>
          <a:r>
            <a:rPr lang="en-US" sz="1400" baseline="0" dirty="0" smtClean="0"/>
            <a:t>Smart Art</a:t>
          </a:r>
          <a:endParaRPr lang="en-US" sz="1400" baseline="0" dirty="0"/>
        </a:p>
      </dgm:t>
    </dgm:pt>
    <dgm:pt modelId="{BD32BD73-5AB0-4B0E-96EB-1CE37757ECC7}" type="parTrans" cxnId="{E1BF7CA4-1D1A-4B3D-8BC1-DACDD73DA417}">
      <dgm:prSet/>
      <dgm:spPr/>
      <dgm:t>
        <a:bodyPr/>
        <a:lstStyle/>
        <a:p>
          <a:endParaRPr lang="en-US"/>
        </a:p>
      </dgm:t>
    </dgm:pt>
    <dgm:pt modelId="{DA13A747-E5B9-4EB6-B681-5D6476E8B42F}" type="sibTrans" cxnId="{E1BF7CA4-1D1A-4B3D-8BC1-DACDD73DA417}">
      <dgm:prSet/>
      <dgm:spPr/>
      <dgm:t>
        <a:bodyPr/>
        <a:lstStyle/>
        <a:p>
          <a:endParaRPr lang="en-US"/>
        </a:p>
      </dgm:t>
    </dgm:pt>
    <dgm:pt modelId="{17963940-C6DB-49F9-91A3-550B658424CD}">
      <dgm:prSet phldrT="[Text]" custT="1"/>
      <dgm:spPr/>
      <dgm:t>
        <a:bodyPr/>
        <a:lstStyle/>
        <a:p>
          <a:r>
            <a:rPr lang="en-US" sz="1400" baseline="0" dirty="0" smtClean="0"/>
            <a:t>Footer/date/ slide </a:t>
          </a:r>
          <a:r>
            <a:rPr lang="en-US" sz="1400" baseline="0" dirty="0" smtClean="0"/>
            <a:t>#/symbol</a:t>
          </a:r>
          <a:endParaRPr lang="en-US" sz="1400" baseline="0" dirty="0"/>
        </a:p>
      </dgm:t>
    </dgm:pt>
    <dgm:pt modelId="{40656B29-24C8-4859-9A41-BFB7D0B4A2F0}" type="parTrans" cxnId="{0FAD4A65-6E51-41D2-9EE2-B85A9D526BA9}">
      <dgm:prSet/>
      <dgm:spPr/>
      <dgm:t>
        <a:bodyPr/>
        <a:lstStyle/>
        <a:p>
          <a:endParaRPr lang="en-US"/>
        </a:p>
      </dgm:t>
    </dgm:pt>
    <dgm:pt modelId="{1F01E7D5-D40C-4CCA-B3B3-2C0D9D57FF2B}" type="sibTrans" cxnId="{0FAD4A65-6E51-41D2-9EE2-B85A9D526BA9}">
      <dgm:prSet/>
      <dgm:spPr/>
      <dgm:t>
        <a:bodyPr/>
        <a:lstStyle/>
        <a:p>
          <a:endParaRPr lang="en-US"/>
        </a:p>
      </dgm:t>
    </dgm:pt>
    <dgm:pt modelId="{E406D57D-26FB-4A0A-B786-5A92D00312A0}">
      <dgm:prSet phldrT="[Text]" custT="1"/>
      <dgm:spPr/>
      <dgm:t>
        <a:bodyPr/>
        <a:lstStyle/>
        <a:p>
          <a:r>
            <a:rPr lang="en-US" sz="1400" baseline="0" dirty="0" smtClean="0"/>
            <a:t>Hyperlinks</a:t>
          </a:r>
          <a:endParaRPr lang="en-US" sz="1400" baseline="0" dirty="0"/>
        </a:p>
      </dgm:t>
    </dgm:pt>
    <dgm:pt modelId="{620843CF-95BE-41DB-B5A2-4C13F2858451}" type="parTrans" cxnId="{44E814FD-234D-4246-8785-4E75A31CC67A}">
      <dgm:prSet/>
      <dgm:spPr/>
      <dgm:t>
        <a:bodyPr/>
        <a:lstStyle/>
        <a:p>
          <a:endParaRPr lang="en-US"/>
        </a:p>
      </dgm:t>
    </dgm:pt>
    <dgm:pt modelId="{B576EBF1-E853-4542-91E1-253FC64461D2}" type="sibTrans" cxnId="{44E814FD-234D-4246-8785-4E75A31CC67A}">
      <dgm:prSet/>
      <dgm:spPr/>
      <dgm:t>
        <a:bodyPr/>
        <a:lstStyle/>
        <a:p>
          <a:endParaRPr lang="en-US"/>
        </a:p>
      </dgm:t>
    </dgm:pt>
    <dgm:pt modelId="{13579A13-8372-4E25-9FBF-1468F75B0215}" type="pres">
      <dgm:prSet presAssocID="{AD1383F0-0A31-4250-B31C-C674AB271F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1B41BF-969B-4AE6-BAE0-F1B7DDC06860}" type="pres">
      <dgm:prSet presAssocID="{8AA46321-446F-46FE-8084-F8D3DCA108FC}" presName="node" presStyleLbl="node1" presStyleIdx="0" presStyleCnt="6" custLinFactNeighborY="-7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446FB-C648-4C81-B9B6-C02A4381B475}" type="pres">
      <dgm:prSet presAssocID="{25BBF6BE-D71B-4C75-9116-7985956D5365}" presName="sibTrans" presStyleCnt="0"/>
      <dgm:spPr/>
    </dgm:pt>
    <dgm:pt modelId="{082F8E8E-EEA1-43A5-94AE-80925576B067}" type="pres">
      <dgm:prSet presAssocID="{673A4A0E-BC16-4286-A280-7C3B17A21334}" presName="node" presStyleLbl="node1" presStyleIdx="1" presStyleCnt="6" custLinFactNeighborY="-7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AC450-53AD-461C-9F3E-F2517811BCD2}" type="pres">
      <dgm:prSet presAssocID="{50922B50-331F-4F57-9FDC-FEFD8015B946}" presName="sibTrans" presStyleCnt="0"/>
      <dgm:spPr/>
    </dgm:pt>
    <dgm:pt modelId="{3190E00E-4AE3-4886-9CBC-5A3AD166FC57}" type="pres">
      <dgm:prSet presAssocID="{4487414A-58DE-41B7-B819-E1E284E95176}" presName="node" presStyleLbl="node1" presStyleIdx="2" presStyleCnt="6" custLinFactNeighborY="-7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BD7EC-52D5-4DA8-BE9B-5F946A101313}" type="pres">
      <dgm:prSet presAssocID="{DDE7936A-CE63-48D5-80EC-248038D0FA71}" presName="sibTrans" presStyleCnt="0"/>
      <dgm:spPr/>
    </dgm:pt>
    <dgm:pt modelId="{4D704356-812B-4329-B028-3979F2866948}" type="pres">
      <dgm:prSet presAssocID="{A10E30C7-B94B-4519-88F1-5125C78E04DF}" presName="node" presStyleLbl="node1" presStyleIdx="3" presStyleCnt="6" custLinFactNeighborY="-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BB5A9-B8FD-4386-B97F-2258248A4457}" type="pres">
      <dgm:prSet presAssocID="{DA13A747-E5B9-4EB6-B681-5D6476E8B42F}" presName="sibTrans" presStyleCnt="0"/>
      <dgm:spPr/>
    </dgm:pt>
    <dgm:pt modelId="{98033C5A-D5FB-42AD-8BDD-2B3675B3C4A7}" type="pres">
      <dgm:prSet presAssocID="{E406D57D-26FB-4A0A-B786-5A92D00312A0}" presName="node" presStyleLbl="node1" presStyleIdx="4" presStyleCnt="6" custLinFactNeighborX="1304" custLinFactNeighborY="-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1F71F-A936-413D-848F-245E7F3075E1}" type="pres">
      <dgm:prSet presAssocID="{B576EBF1-E853-4542-91E1-253FC64461D2}" presName="sibTrans" presStyleCnt="0"/>
      <dgm:spPr/>
    </dgm:pt>
    <dgm:pt modelId="{FE42C3B0-BF4A-4460-B65F-B7F32AF634DE}" type="pres">
      <dgm:prSet presAssocID="{17963940-C6DB-49F9-91A3-550B658424CD}" presName="node" presStyleLbl="node1" presStyleIdx="5" presStyleCnt="6" custLinFactNeighborX="2609" custLinFactNeighborY="-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B3D90-F694-4AC9-9F35-3F58E76FE4F2}" srcId="{AD1383F0-0A31-4250-B31C-C674AB271F4A}" destId="{673A4A0E-BC16-4286-A280-7C3B17A21334}" srcOrd="1" destOrd="0" parTransId="{7D81EF93-2969-4E8D-B322-BBF10A074E35}" sibTransId="{50922B50-331F-4F57-9FDC-FEFD8015B946}"/>
    <dgm:cxn modelId="{E1BF7CA4-1D1A-4B3D-8BC1-DACDD73DA417}" srcId="{AD1383F0-0A31-4250-B31C-C674AB271F4A}" destId="{A10E30C7-B94B-4519-88F1-5125C78E04DF}" srcOrd="3" destOrd="0" parTransId="{BD32BD73-5AB0-4B0E-96EB-1CE37757ECC7}" sibTransId="{DA13A747-E5B9-4EB6-B681-5D6476E8B42F}"/>
    <dgm:cxn modelId="{35540F8E-253F-46B0-9C46-F65E5A619473}" type="presOf" srcId="{AD1383F0-0A31-4250-B31C-C674AB271F4A}" destId="{13579A13-8372-4E25-9FBF-1468F75B0215}" srcOrd="0" destOrd="0" presId="urn:microsoft.com/office/officeart/2005/8/layout/default"/>
    <dgm:cxn modelId="{44E814FD-234D-4246-8785-4E75A31CC67A}" srcId="{AD1383F0-0A31-4250-B31C-C674AB271F4A}" destId="{E406D57D-26FB-4A0A-B786-5A92D00312A0}" srcOrd="4" destOrd="0" parTransId="{620843CF-95BE-41DB-B5A2-4C13F2858451}" sibTransId="{B576EBF1-E853-4542-91E1-253FC64461D2}"/>
    <dgm:cxn modelId="{0FAD4A65-6E51-41D2-9EE2-B85A9D526BA9}" srcId="{AD1383F0-0A31-4250-B31C-C674AB271F4A}" destId="{17963940-C6DB-49F9-91A3-550B658424CD}" srcOrd="5" destOrd="0" parTransId="{40656B29-24C8-4859-9A41-BFB7D0B4A2F0}" sibTransId="{1F01E7D5-D40C-4CCA-B3B3-2C0D9D57FF2B}"/>
    <dgm:cxn modelId="{17D32546-F26A-4EF4-A95C-1C84DBFD3CFD}" srcId="{AD1383F0-0A31-4250-B31C-C674AB271F4A}" destId="{8AA46321-446F-46FE-8084-F8D3DCA108FC}" srcOrd="0" destOrd="0" parTransId="{07DA886B-E0CC-4BFC-BE1F-EF123352D5B6}" sibTransId="{25BBF6BE-D71B-4C75-9116-7985956D5365}"/>
    <dgm:cxn modelId="{389E971B-18C8-40F8-8141-2360B3A90AB2}" type="presOf" srcId="{E406D57D-26FB-4A0A-B786-5A92D00312A0}" destId="{98033C5A-D5FB-42AD-8BDD-2B3675B3C4A7}" srcOrd="0" destOrd="0" presId="urn:microsoft.com/office/officeart/2005/8/layout/default"/>
    <dgm:cxn modelId="{49A2318A-FAA1-4956-B2A6-FCC4AD174F4A}" type="presOf" srcId="{17963940-C6DB-49F9-91A3-550B658424CD}" destId="{FE42C3B0-BF4A-4460-B65F-B7F32AF634DE}" srcOrd="0" destOrd="0" presId="urn:microsoft.com/office/officeart/2005/8/layout/default"/>
    <dgm:cxn modelId="{669AB42F-3AD0-4E3A-A3BD-995D18FA743A}" type="presOf" srcId="{8AA46321-446F-46FE-8084-F8D3DCA108FC}" destId="{361B41BF-969B-4AE6-BAE0-F1B7DDC06860}" srcOrd="0" destOrd="0" presId="urn:microsoft.com/office/officeart/2005/8/layout/default"/>
    <dgm:cxn modelId="{2A5319C7-338B-46AC-8918-A4CFA943B2E7}" type="presOf" srcId="{673A4A0E-BC16-4286-A280-7C3B17A21334}" destId="{082F8E8E-EEA1-43A5-94AE-80925576B067}" srcOrd="0" destOrd="0" presId="urn:microsoft.com/office/officeart/2005/8/layout/default"/>
    <dgm:cxn modelId="{349894B6-2066-460E-8C51-9A2DFAE2DE0E}" srcId="{AD1383F0-0A31-4250-B31C-C674AB271F4A}" destId="{4487414A-58DE-41B7-B819-E1E284E95176}" srcOrd="2" destOrd="0" parTransId="{1F913A1A-B307-42DC-8765-418441664E2E}" sibTransId="{DDE7936A-CE63-48D5-80EC-248038D0FA71}"/>
    <dgm:cxn modelId="{8841F7C6-2720-43D7-8EFB-3AEC32C69FA3}" type="presOf" srcId="{4487414A-58DE-41B7-B819-E1E284E95176}" destId="{3190E00E-4AE3-4886-9CBC-5A3AD166FC57}" srcOrd="0" destOrd="0" presId="urn:microsoft.com/office/officeart/2005/8/layout/default"/>
    <dgm:cxn modelId="{445B94BC-82C9-426B-B61E-8261278A772D}" type="presOf" srcId="{A10E30C7-B94B-4519-88F1-5125C78E04DF}" destId="{4D704356-812B-4329-B028-3979F2866948}" srcOrd="0" destOrd="0" presId="urn:microsoft.com/office/officeart/2005/8/layout/default"/>
    <dgm:cxn modelId="{3196B071-ADFE-4AD3-B3F0-84636F3F6C13}" type="presParOf" srcId="{13579A13-8372-4E25-9FBF-1468F75B0215}" destId="{361B41BF-969B-4AE6-BAE0-F1B7DDC06860}" srcOrd="0" destOrd="0" presId="urn:microsoft.com/office/officeart/2005/8/layout/default"/>
    <dgm:cxn modelId="{958F077A-5255-4DA6-96F6-10A2C5804796}" type="presParOf" srcId="{13579A13-8372-4E25-9FBF-1468F75B0215}" destId="{4D3446FB-C648-4C81-B9B6-C02A4381B475}" srcOrd="1" destOrd="0" presId="urn:microsoft.com/office/officeart/2005/8/layout/default"/>
    <dgm:cxn modelId="{7D617338-EEE6-4228-B2D1-EA25DC63F512}" type="presParOf" srcId="{13579A13-8372-4E25-9FBF-1468F75B0215}" destId="{082F8E8E-EEA1-43A5-94AE-80925576B067}" srcOrd="2" destOrd="0" presId="urn:microsoft.com/office/officeart/2005/8/layout/default"/>
    <dgm:cxn modelId="{90807696-4455-46D2-A77A-8B56CA935966}" type="presParOf" srcId="{13579A13-8372-4E25-9FBF-1468F75B0215}" destId="{D34AC450-53AD-461C-9F3E-F2517811BCD2}" srcOrd="3" destOrd="0" presId="urn:microsoft.com/office/officeart/2005/8/layout/default"/>
    <dgm:cxn modelId="{4FC9CE2F-3A86-44DA-8947-062E7352D248}" type="presParOf" srcId="{13579A13-8372-4E25-9FBF-1468F75B0215}" destId="{3190E00E-4AE3-4886-9CBC-5A3AD166FC57}" srcOrd="4" destOrd="0" presId="urn:microsoft.com/office/officeart/2005/8/layout/default"/>
    <dgm:cxn modelId="{FFD6E1E1-5E3C-4CB7-AC42-284555EB184C}" type="presParOf" srcId="{13579A13-8372-4E25-9FBF-1468F75B0215}" destId="{034BD7EC-52D5-4DA8-BE9B-5F946A101313}" srcOrd="5" destOrd="0" presId="urn:microsoft.com/office/officeart/2005/8/layout/default"/>
    <dgm:cxn modelId="{6850A11B-59D0-48EC-BDFD-77AE953B14A0}" type="presParOf" srcId="{13579A13-8372-4E25-9FBF-1468F75B0215}" destId="{4D704356-812B-4329-B028-3979F2866948}" srcOrd="6" destOrd="0" presId="urn:microsoft.com/office/officeart/2005/8/layout/default"/>
    <dgm:cxn modelId="{7713D798-6B84-4EEC-8AFD-5AEEDBC86945}" type="presParOf" srcId="{13579A13-8372-4E25-9FBF-1468F75B0215}" destId="{5B5BB5A9-B8FD-4386-B97F-2258248A4457}" srcOrd="7" destOrd="0" presId="urn:microsoft.com/office/officeart/2005/8/layout/default"/>
    <dgm:cxn modelId="{9518EBF3-E36A-4734-BC14-4E8B5EF2181C}" type="presParOf" srcId="{13579A13-8372-4E25-9FBF-1468F75B0215}" destId="{98033C5A-D5FB-42AD-8BDD-2B3675B3C4A7}" srcOrd="8" destOrd="0" presId="urn:microsoft.com/office/officeart/2005/8/layout/default"/>
    <dgm:cxn modelId="{E8D940FA-36F3-420E-B1A0-36E87E7DA60C}" type="presParOf" srcId="{13579A13-8372-4E25-9FBF-1468F75B0215}" destId="{ACC1F71F-A936-413D-848F-245E7F3075E1}" srcOrd="9" destOrd="0" presId="urn:microsoft.com/office/officeart/2005/8/layout/default"/>
    <dgm:cxn modelId="{14713340-AB01-46A2-938A-47DC8ED8F352}" type="presParOf" srcId="{13579A13-8372-4E25-9FBF-1468F75B0215}" destId="{FE42C3B0-BF4A-4460-B65F-B7F32AF634DE}" srcOrd="10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1A816E-C7F8-4EEC-9953-9F571BE87CD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E0F2BEA-442B-493D-989E-0FB03B6F57FD}">
      <dgm:prSet phldrT="[Text]" phldr="1"/>
      <dgm:spPr/>
      <dgm:t>
        <a:bodyPr/>
        <a:lstStyle/>
        <a:p>
          <a:endParaRPr lang="en-US" dirty="0"/>
        </a:p>
      </dgm:t>
    </dgm:pt>
    <dgm:pt modelId="{FB510645-4FD6-4700-8092-A238507353A8}" type="parTrans" cxnId="{D9C13614-2E24-4EB0-B3F8-2EA6F3877407}">
      <dgm:prSet/>
      <dgm:spPr/>
      <dgm:t>
        <a:bodyPr/>
        <a:lstStyle/>
        <a:p>
          <a:endParaRPr lang="en-US"/>
        </a:p>
      </dgm:t>
    </dgm:pt>
    <dgm:pt modelId="{AA40C129-B555-4427-A11A-EF8300DE8B2A}" type="sibTrans" cxnId="{D9C13614-2E24-4EB0-B3F8-2EA6F3877407}">
      <dgm:prSet/>
      <dgm:spPr/>
      <dgm:t>
        <a:bodyPr/>
        <a:lstStyle/>
        <a:p>
          <a:endParaRPr lang="en-US"/>
        </a:p>
      </dgm:t>
    </dgm:pt>
    <dgm:pt modelId="{F5BF91A0-D6F9-4EA6-B143-79E7FBAE41D7}">
      <dgm:prSet phldrT="[Text]" phldr="1"/>
      <dgm:spPr/>
      <dgm:t>
        <a:bodyPr/>
        <a:lstStyle/>
        <a:p>
          <a:endParaRPr lang="en-US" dirty="0"/>
        </a:p>
      </dgm:t>
    </dgm:pt>
    <dgm:pt modelId="{96D1921F-767D-451E-9396-7C2FC3909486}" type="parTrans" cxnId="{25B6FA72-8330-4AFB-AA1F-3A2C4F81C910}">
      <dgm:prSet/>
      <dgm:spPr/>
      <dgm:t>
        <a:bodyPr/>
        <a:lstStyle/>
        <a:p>
          <a:endParaRPr lang="en-US"/>
        </a:p>
      </dgm:t>
    </dgm:pt>
    <dgm:pt modelId="{21950258-3D33-473C-BAF3-107868395DC5}" type="sibTrans" cxnId="{25B6FA72-8330-4AFB-AA1F-3A2C4F81C910}">
      <dgm:prSet/>
      <dgm:spPr/>
      <dgm:t>
        <a:bodyPr/>
        <a:lstStyle/>
        <a:p>
          <a:endParaRPr lang="en-US"/>
        </a:p>
      </dgm:t>
    </dgm:pt>
    <dgm:pt modelId="{59782516-EF0F-4575-8A06-2B6372B06363}">
      <dgm:prSet phldrT="[Text]" phldr="1"/>
      <dgm:spPr/>
      <dgm:t>
        <a:bodyPr/>
        <a:lstStyle/>
        <a:p>
          <a:endParaRPr lang="en-US" dirty="0"/>
        </a:p>
      </dgm:t>
    </dgm:pt>
    <dgm:pt modelId="{21991F3D-1E95-465E-AB53-6CDDD603EE6E}" type="parTrans" cxnId="{37D16F91-FC99-44E1-ACF2-1B847FA2AF58}">
      <dgm:prSet/>
      <dgm:spPr/>
      <dgm:t>
        <a:bodyPr/>
        <a:lstStyle/>
        <a:p>
          <a:endParaRPr lang="en-US"/>
        </a:p>
      </dgm:t>
    </dgm:pt>
    <dgm:pt modelId="{A9E6E47E-2EEF-4BD4-BD99-43B2D22C76A7}" type="sibTrans" cxnId="{37D16F91-FC99-44E1-ACF2-1B847FA2AF58}">
      <dgm:prSet/>
      <dgm:spPr/>
      <dgm:t>
        <a:bodyPr/>
        <a:lstStyle/>
        <a:p>
          <a:endParaRPr lang="en-US"/>
        </a:p>
      </dgm:t>
    </dgm:pt>
    <dgm:pt modelId="{4BE75C5C-CE66-4655-A292-508207BAFF1A}">
      <dgm:prSet phldrT="[Text]" phldr="1"/>
      <dgm:spPr/>
      <dgm:t>
        <a:bodyPr/>
        <a:lstStyle/>
        <a:p>
          <a:endParaRPr lang="en-US" dirty="0"/>
        </a:p>
      </dgm:t>
    </dgm:pt>
    <dgm:pt modelId="{52F58F0D-A5C4-4612-8C98-E8E0DA41078B}" type="parTrans" cxnId="{DF992920-6360-48E0-93DC-6D3F7A9FF3F8}">
      <dgm:prSet/>
      <dgm:spPr/>
      <dgm:t>
        <a:bodyPr/>
        <a:lstStyle/>
        <a:p>
          <a:endParaRPr lang="en-US"/>
        </a:p>
      </dgm:t>
    </dgm:pt>
    <dgm:pt modelId="{B3FB041F-A424-456C-AF37-FB5A2B80C677}" type="sibTrans" cxnId="{DF992920-6360-48E0-93DC-6D3F7A9FF3F8}">
      <dgm:prSet/>
      <dgm:spPr/>
      <dgm:t>
        <a:bodyPr/>
        <a:lstStyle/>
        <a:p>
          <a:endParaRPr lang="en-US"/>
        </a:p>
      </dgm:t>
    </dgm:pt>
    <dgm:pt modelId="{05DF8509-E687-4F4B-AF79-5C6B32025AC4}">
      <dgm:prSet phldrT="[Text]" phldr="1"/>
      <dgm:spPr/>
      <dgm:t>
        <a:bodyPr/>
        <a:lstStyle/>
        <a:p>
          <a:endParaRPr lang="en-US" dirty="0"/>
        </a:p>
      </dgm:t>
    </dgm:pt>
    <dgm:pt modelId="{6908EDE7-5384-4370-8292-155CFFBCB68B}" type="parTrans" cxnId="{545C15C8-1895-4756-AB55-6A5061D71B8C}">
      <dgm:prSet/>
      <dgm:spPr/>
      <dgm:t>
        <a:bodyPr/>
        <a:lstStyle/>
        <a:p>
          <a:endParaRPr lang="en-US"/>
        </a:p>
      </dgm:t>
    </dgm:pt>
    <dgm:pt modelId="{7239244C-FCB8-42B3-B1B7-DB908D66C9A7}" type="sibTrans" cxnId="{545C15C8-1895-4756-AB55-6A5061D71B8C}">
      <dgm:prSet/>
      <dgm:spPr/>
      <dgm:t>
        <a:bodyPr/>
        <a:lstStyle/>
        <a:p>
          <a:endParaRPr lang="en-US"/>
        </a:p>
      </dgm:t>
    </dgm:pt>
    <dgm:pt modelId="{ABC13F6C-EB69-43B6-BCE9-74E0D0A0EFFD}" type="pres">
      <dgm:prSet presAssocID="{691A816E-C7F8-4EEC-9953-9F571BE87C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C15FA1-9C13-4436-AF10-9438C9ECBC7A}" type="pres">
      <dgm:prSet presAssocID="{CE0F2BEA-442B-493D-989E-0FB03B6F57FD}" presName="centerShape" presStyleLbl="node0" presStyleIdx="0" presStyleCnt="1"/>
      <dgm:spPr/>
    </dgm:pt>
    <dgm:pt modelId="{BDEC0BD7-8B5B-452F-BD80-7D0A0628D1B0}" type="pres">
      <dgm:prSet presAssocID="{96D1921F-767D-451E-9396-7C2FC3909486}" presName="parTrans" presStyleLbl="sibTrans2D1" presStyleIdx="0" presStyleCnt="4" custLinFactNeighborX="18908" custLinFactNeighborY="6552"/>
      <dgm:spPr/>
    </dgm:pt>
    <dgm:pt modelId="{F77BF355-C8D9-4F4D-8CFD-EB4798C45960}" type="pres">
      <dgm:prSet presAssocID="{96D1921F-767D-451E-9396-7C2FC3909486}" presName="connectorText" presStyleLbl="sibTrans2D1" presStyleIdx="0" presStyleCnt="4"/>
      <dgm:spPr/>
    </dgm:pt>
    <dgm:pt modelId="{8429FF3F-5814-400F-A923-211CB4809EFB}" type="pres">
      <dgm:prSet presAssocID="{F5BF91A0-D6F9-4EA6-B143-79E7FBAE41D7}" presName="node" presStyleLbl="node1" presStyleIdx="0" presStyleCnt="4">
        <dgm:presLayoutVars>
          <dgm:bulletEnabled val="1"/>
        </dgm:presLayoutVars>
      </dgm:prSet>
      <dgm:spPr/>
    </dgm:pt>
    <dgm:pt modelId="{E7962CA5-0444-4947-8C4D-120F1880D0B2}" type="pres">
      <dgm:prSet presAssocID="{21991F3D-1E95-465E-AB53-6CDDD603EE6E}" presName="parTrans" presStyleLbl="sibTrans2D1" presStyleIdx="1" presStyleCnt="4"/>
      <dgm:spPr/>
    </dgm:pt>
    <dgm:pt modelId="{DC11FEDF-4FC9-4970-A1CC-55EC7195E832}" type="pres">
      <dgm:prSet presAssocID="{21991F3D-1E95-465E-AB53-6CDDD603EE6E}" presName="connectorText" presStyleLbl="sibTrans2D1" presStyleIdx="1" presStyleCnt="4"/>
      <dgm:spPr/>
    </dgm:pt>
    <dgm:pt modelId="{1E7FD719-D4F9-459B-9D25-B7DB8F02D52C}" type="pres">
      <dgm:prSet presAssocID="{59782516-EF0F-4575-8A06-2B6372B06363}" presName="node" presStyleLbl="node1" presStyleIdx="1" presStyleCnt="4">
        <dgm:presLayoutVars>
          <dgm:bulletEnabled val="1"/>
        </dgm:presLayoutVars>
      </dgm:prSet>
      <dgm:spPr/>
    </dgm:pt>
    <dgm:pt modelId="{1ADD165C-2A4F-485C-AECC-005CFA33A180}" type="pres">
      <dgm:prSet presAssocID="{52F58F0D-A5C4-4612-8C98-E8E0DA41078B}" presName="parTrans" presStyleLbl="sibTrans2D1" presStyleIdx="2" presStyleCnt="4" custLinFactX="911430" custLinFactNeighborX="1000000" custLinFactNeighborY="-61022"/>
      <dgm:spPr/>
    </dgm:pt>
    <dgm:pt modelId="{7703F1CE-84D7-402A-9A7B-C4434BBC9BCD}" type="pres">
      <dgm:prSet presAssocID="{52F58F0D-A5C4-4612-8C98-E8E0DA41078B}" presName="connectorText" presStyleLbl="sibTrans2D1" presStyleIdx="2" presStyleCnt="4"/>
      <dgm:spPr/>
    </dgm:pt>
    <dgm:pt modelId="{31DE7975-9B2F-4651-9116-360362126F70}" type="pres">
      <dgm:prSet presAssocID="{4BE75C5C-CE66-4655-A292-508207BAFF1A}" presName="node" presStyleLbl="node1" presStyleIdx="2" presStyleCnt="4">
        <dgm:presLayoutVars>
          <dgm:bulletEnabled val="1"/>
        </dgm:presLayoutVars>
      </dgm:prSet>
      <dgm:spPr/>
    </dgm:pt>
    <dgm:pt modelId="{BA77778F-AD86-419D-B88D-356D3BB6E54E}" type="pres">
      <dgm:prSet presAssocID="{6908EDE7-5384-4370-8292-155CFFBCB68B}" presName="parTrans" presStyleLbl="sibTrans2D1" presStyleIdx="3" presStyleCnt="4"/>
      <dgm:spPr/>
    </dgm:pt>
    <dgm:pt modelId="{862A1122-09DA-4E2D-800B-6B4D33C29D72}" type="pres">
      <dgm:prSet presAssocID="{6908EDE7-5384-4370-8292-155CFFBCB68B}" presName="connectorText" presStyleLbl="sibTrans2D1" presStyleIdx="3" presStyleCnt="4"/>
      <dgm:spPr/>
    </dgm:pt>
    <dgm:pt modelId="{42C970BF-36B6-4364-994C-C3B59A1A6420}" type="pres">
      <dgm:prSet presAssocID="{05DF8509-E687-4F4B-AF79-5C6B32025AC4}" presName="node" presStyleLbl="node1" presStyleIdx="3" presStyleCnt="4">
        <dgm:presLayoutVars>
          <dgm:bulletEnabled val="1"/>
        </dgm:presLayoutVars>
      </dgm:prSet>
      <dgm:spPr/>
    </dgm:pt>
  </dgm:ptLst>
  <dgm:cxnLst>
    <dgm:cxn modelId="{D9C13614-2E24-4EB0-B3F8-2EA6F3877407}" srcId="{691A816E-C7F8-4EEC-9953-9F571BE87CDB}" destId="{CE0F2BEA-442B-493D-989E-0FB03B6F57FD}" srcOrd="0" destOrd="0" parTransId="{FB510645-4FD6-4700-8092-A238507353A8}" sibTransId="{AA40C129-B555-4427-A11A-EF8300DE8B2A}"/>
    <dgm:cxn modelId="{9B3238A3-061C-40C1-8AD3-5F8FF41C5062}" type="presOf" srcId="{21991F3D-1E95-465E-AB53-6CDDD603EE6E}" destId="{DC11FEDF-4FC9-4970-A1CC-55EC7195E832}" srcOrd="1" destOrd="0" presId="urn:microsoft.com/office/officeart/2005/8/layout/radial5"/>
    <dgm:cxn modelId="{25B6FA72-8330-4AFB-AA1F-3A2C4F81C910}" srcId="{CE0F2BEA-442B-493D-989E-0FB03B6F57FD}" destId="{F5BF91A0-D6F9-4EA6-B143-79E7FBAE41D7}" srcOrd="0" destOrd="0" parTransId="{96D1921F-767D-451E-9396-7C2FC3909486}" sibTransId="{21950258-3D33-473C-BAF3-107868395DC5}"/>
    <dgm:cxn modelId="{628CD752-ACF6-4F65-A437-D69FEAAEAF1D}" type="presOf" srcId="{96D1921F-767D-451E-9396-7C2FC3909486}" destId="{BDEC0BD7-8B5B-452F-BD80-7D0A0628D1B0}" srcOrd="0" destOrd="0" presId="urn:microsoft.com/office/officeart/2005/8/layout/radial5"/>
    <dgm:cxn modelId="{545C15C8-1895-4756-AB55-6A5061D71B8C}" srcId="{CE0F2BEA-442B-493D-989E-0FB03B6F57FD}" destId="{05DF8509-E687-4F4B-AF79-5C6B32025AC4}" srcOrd="3" destOrd="0" parTransId="{6908EDE7-5384-4370-8292-155CFFBCB68B}" sibTransId="{7239244C-FCB8-42B3-B1B7-DB908D66C9A7}"/>
    <dgm:cxn modelId="{DB78A9CA-451F-4638-BA95-E142F15A8631}" type="presOf" srcId="{6908EDE7-5384-4370-8292-155CFFBCB68B}" destId="{BA77778F-AD86-419D-B88D-356D3BB6E54E}" srcOrd="0" destOrd="0" presId="urn:microsoft.com/office/officeart/2005/8/layout/radial5"/>
    <dgm:cxn modelId="{020A9DF2-D42F-49F0-B059-3465D76096B0}" type="presOf" srcId="{F5BF91A0-D6F9-4EA6-B143-79E7FBAE41D7}" destId="{8429FF3F-5814-400F-A923-211CB4809EFB}" srcOrd="0" destOrd="0" presId="urn:microsoft.com/office/officeart/2005/8/layout/radial5"/>
    <dgm:cxn modelId="{84CD4CDA-7011-4D16-91DA-B0C2461A8095}" type="presOf" srcId="{CE0F2BEA-442B-493D-989E-0FB03B6F57FD}" destId="{E7C15FA1-9C13-4436-AF10-9438C9ECBC7A}" srcOrd="0" destOrd="0" presId="urn:microsoft.com/office/officeart/2005/8/layout/radial5"/>
    <dgm:cxn modelId="{5DC6842C-E909-43FE-8B90-90AFE67E9678}" type="presOf" srcId="{21991F3D-1E95-465E-AB53-6CDDD603EE6E}" destId="{E7962CA5-0444-4947-8C4D-120F1880D0B2}" srcOrd="0" destOrd="0" presId="urn:microsoft.com/office/officeart/2005/8/layout/radial5"/>
    <dgm:cxn modelId="{2B13071D-FAD4-496E-A3A5-54349BED36A7}" type="presOf" srcId="{05DF8509-E687-4F4B-AF79-5C6B32025AC4}" destId="{42C970BF-36B6-4364-994C-C3B59A1A6420}" srcOrd="0" destOrd="0" presId="urn:microsoft.com/office/officeart/2005/8/layout/radial5"/>
    <dgm:cxn modelId="{08F21038-A669-436D-B7DA-B54AE9067DD8}" type="presOf" srcId="{52F58F0D-A5C4-4612-8C98-E8E0DA41078B}" destId="{7703F1CE-84D7-402A-9A7B-C4434BBC9BCD}" srcOrd="1" destOrd="0" presId="urn:microsoft.com/office/officeart/2005/8/layout/radial5"/>
    <dgm:cxn modelId="{E24AB3DB-F699-433D-93D9-28550583F8E7}" type="presOf" srcId="{691A816E-C7F8-4EEC-9953-9F571BE87CDB}" destId="{ABC13F6C-EB69-43B6-BCE9-74E0D0A0EFFD}" srcOrd="0" destOrd="0" presId="urn:microsoft.com/office/officeart/2005/8/layout/radial5"/>
    <dgm:cxn modelId="{62816B71-AD77-4378-9FBA-91646FC1F709}" type="presOf" srcId="{59782516-EF0F-4575-8A06-2B6372B06363}" destId="{1E7FD719-D4F9-459B-9D25-B7DB8F02D52C}" srcOrd="0" destOrd="0" presId="urn:microsoft.com/office/officeart/2005/8/layout/radial5"/>
    <dgm:cxn modelId="{834A045A-12A0-497E-9037-FEEE6033CBC5}" type="presOf" srcId="{4BE75C5C-CE66-4655-A292-508207BAFF1A}" destId="{31DE7975-9B2F-4651-9116-360362126F70}" srcOrd="0" destOrd="0" presId="urn:microsoft.com/office/officeart/2005/8/layout/radial5"/>
    <dgm:cxn modelId="{37D16F91-FC99-44E1-ACF2-1B847FA2AF58}" srcId="{CE0F2BEA-442B-493D-989E-0FB03B6F57FD}" destId="{59782516-EF0F-4575-8A06-2B6372B06363}" srcOrd="1" destOrd="0" parTransId="{21991F3D-1E95-465E-AB53-6CDDD603EE6E}" sibTransId="{A9E6E47E-2EEF-4BD4-BD99-43B2D22C76A7}"/>
    <dgm:cxn modelId="{23835CD6-5602-4745-82E8-590684C1C386}" type="presOf" srcId="{6908EDE7-5384-4370-8292-155CFFBCB68B}" destId="{862A1122-09DA-4E2D-800B-6B4D33C29D72}" srcOrd="1" destOrd="0" presId="urn:microsoft.com/office/officeart/2005/8/layout/radial5"/>
    <dgm:cxn modelId="{C2407820-642F-409D-98CF-9BC3F6F72B9F}" type="presOf" srcId="{52F58F0D-A5C4-4612-8C98-E8E0DA41078B}" destId="{1ADD165C-2A4F-485C-AECC-005CFA33A180}" srcOrd="0" destOrd="0" presId="urn:microsoft.com/office/officeart/2005/8/layout/radial5"/>
    <dgm:cxn modelId="{7AA8F6BD-A312-48C1-84AA-66FE845506CC}" type="presOf" srcId="{96D1921F-767D-451E-9396-7C2FC3909486}" destId="{F77BF355-C8D9-4F4D-8CFD-EB4798C45960}" srcOrd="1" destOrd="0" presId="urn:microsoft.com/office/officeart/2005/8/layout/radial5"/>
    <dgm:cxn modelId="{DF992920-6360-48E0-93DC-6D3F7A9FF3F8}" srcId="{CE0F2BEA-442B-493D-989E-0FB03B6F57FD}" destId="{4BE75C5C-CE66-4655-A292-508207BAFF1A}" srcOrd="2" destOrd="0" parTransId="{52F58F0D-A5C4-4612-8C98-E8E0DA41078B}" sibTransId="{B3FB041F-A424-456C-AF37-FB5A2B80C677}"/>
    <dgm:cxn modelId="{FE581E38-E3A4-4C29-8E30-0CE3B8FCCB1D}" type="presParOf" srcId="{ABC13F6C-EB69-43B6-BCE9-74E0D0A0EFFD}" destId="{E7C15FA1-9C13-4436-AF10-9438C9ECBC7A}" srcOrd="0" destOrd="0" presId="urn:microsoft.com/office/officeart/2005/8/layout/radial5"/>
    <dgm:cxn modelId="{40EEC85A-A1FA-449D-A45C-F4F803E19EA5}" type="presParOf" srcId="{ABC13F6C-EB69-43B6-BCE9-74E0D0A0EFFD}" destId="{BDEC0BD7-8B5B-452F-BD80-7D0A0628D1B0}" srcOrd="1" destOrd="0" presId="urn:microsoft.com/office/officeart/2005/8/layout/radial5"/>
    <dgm:cxn modelId="{1B46E16D-8FC1-47F8-8DEA-B39F86892FA0}" type="presParOf" srcId="{BDEC0BD7-8B5B-452F-BD80-7D0A0628D1B0}" destId="{F77BF355-C8D9-4F4D-8CFD-EB4798C45960}" srcOrd="0" destOrd="0" presId="urn:microsoft.com/office/officeart/2005/8/layout/radial5"/>
    <dgm:cxn modelId="{0B7E658C-2461-4D73-9660-D957ACFCC9DD}" type="presParOf" srcId="{ABC13F6C-EB69-43B6-BCE9-74E0D0A0EFFD}" destId="{8429FF3F-5814-400F-A923-211CB4809EFB}" srcOrd="2" destOrd="0" presId="urn:microsoft.com/office/officeart/2005/8/layout/radial5"/>
    <dgm:cxn modelId="{9717416A-7371-4E23-8067-187626C60A0B}" type="presParOf" srcId="{ABC13F6C-EB69-43B6-BCE9-74E0D0A0EFFD}" destId="{E7962CA5-0444-4947-8C4D-120F1880D0B2}" srcOrd="3" destOrd="0" presId="urn:microsoft.com/office/officeart/2005/8/layout/radial5"/>
    <dgm:cxn modelId="{2D300068-BD06-463E-B0E7-74EAD41B1492}" type="presParOf" srcId="{E7962CA5-0444-4947-8C4D-120F1880D0B2}" destId="{DC11FEDF-4FC9-4970-A1CC-55EC7195E832}" srcOrd="0" destOrd="0" presId="urn:microsoft.com/office/officeart/2005/8/layout/radial5"/>
    <dgm:cxn modelId="{397D8FE7-26A4-43A1-954F-8DDA341AC1C1}" type="presParOf" srcId="{ABC13F6C-EB69-43B6-BCE9-74E0D0A0EFFD}" destId="{1E7FD719-D4F9-459B-9D25-B7DB8F02D52C}" srcOrd="4" destOrd="0" presId="urn:microsoft.com/office/officeart/2005/8/layout/radial5"/>
    <dgm:cxn modelId="{A0CD7A58-3D28-4CD1-99AA-36CED55204EB}" type="presParOf" srcId="{ABC13F6C-EB69-43B6-BCE9-74E0D0A0EFFD}" destId="{1ADD165C-2A4F-485C-AECC-005CFA33A180}" srcOrd="5" destOrd="0" presId="urn:microsoft.com/office/officeart/2005/8/layout/radial5"/>
    <dgm:cxn modelId="{DC14ACAA-8BAD-4D9F-B233-1E9B5CF9F7FA}" type="presParOf" srcId="{1ADD165C-2A4F-485C-AECC-005CFA33A180}" destId="{7703F1CE-84D7-402A-9A7B-C4434BBC9BCD}" srcOrd="0" destOrd="0" presId="urn:microsoft.com/office/officeart/2005/8/layout/radial5"/>
    <dgm:cxn modelId="{BDBFF0C1-57EB-4CB1-AB7A-A08527562070}" type="presParOf" srcId="{ABC13F6C-EB69-43B6-BCE9-74E0D0A0EFFD}" destId="{31DE7975-9B2F-4651-9116-360362126F70}" srcOrd="6" destOrd="0" presId="urn:microsoft.com/office/officeart/2005/8/layout/radial5"/>
    <dgm:cxn modelId="{AFBB1534-7351-4497-BD9C-13426B1574A4}" type="presParOf" srcId="{ABC13F6C-EB69-43B6-BCE9-74E0D0A0EFFD}" destId="{BA77778F-AD86-419D-B88D-356D3BB6E54E}" srcOrd="7" destOrd="0" presId="urn:microsoft.com/office/officeart/2005/8/layout/radial5"/>
    <dgm:cxn modelId="{C81F93A9-34B2-42AF-9C48-435B4DA40836}" type="presParOf" srcId="{BA77778F-AD86-419D-B88D-356D3BB6E54E}" destId="{862A1122-09DA-4E2D-800B-6B4D33C29D72}" srcOrd="0" destOrd="0" presId="urn:microsoft.com/office/officeart/2005/8/layout/radial5"/>
    <dgm:cxn modelId="{18EE77A7-5113-41A5-96D7-28FE65403E15}" type="presParOf" srcId="{ABC13F6C-EB69-43B6-BCE9-74E0D0A0EFFD}" destId="{42C970BF-36B6-4364-994C-C3B59A1A6420}" srcOrd="8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A816E-C7F8-4EEC-9953-9F571BE87CDB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0F2BEA-442B-493D-989E-0FB03B6F57FD}">
      <dgm:prSet phldrT="[Text]" custT="1"/>
      <dgm:spPr>
        <a:ln w="19050"/>
      </dgm:spPr>
      <dgm:t>
        <a:bodyPr/>
        <a:lstStyle/>
        <a:p>
          <a:r>
            <a:rPr lang="en-US" sz="1400" b="1" dirty="0" smtClean="0"/>
            <a:t>Student</a:t>
          </a:r>
          <a:endParaRPr lang="en-US" sz="1400" b="1" dirty="0"/>
        </a:p>
      </dgm:t>
    </dgm:pt>
    <dgm:pt modelId="{FB510645-4FD6-4700-8092-A238507353A8}" type="parTrans" cxnId="{D9C13614-2E24-4EB0-B3F8-2EA6F3877407}">
      <dgm:prSet/>
      <dgm:spPr/>
      <dgm:t>
        <a:bodyPr/>
        <a:lstStyle/>
        <a:p>
          <a:endParaRPr lang="en-US"/>
        </a:p>
      </dgm:t>
    </dgm:pt>
    <dgm:pt modelId="{AA40C129-B555-4427-A11A-EF8300DE8B2A}" type="sibTrans" cxnId="{D9C13614-2E24-4EB0-B3F8-2EA6F3877407}">
      <dgm:prSet/>
      <dgm:spPr/>
      <dgm:t>
        <a:bodyPr/>
        <a:lstStyle/>
        <a:p>
          <a:endParaRPr lang="en-US"/>
        </a:p>
      </dgm:t>
    </dgm:pt>
    <dgm:pt modelId="{F5BF91A0-D6F9-4EA6-B143-79E7FBAE41D7}">
      <dgm:prSet phldrT="[Text]"/>
      <dgm:spPr>
        <a:ln w="19050"/>
      </dgm:spPr>
      <dgm:t>
        <a:bodyPr/>
        <a:lstStyle/>
        <a:p>
          <a:r>
            <a:rPr lang="en-US" dirty="0" err="1" smtClean="0"/>
            <a:t>Teatchers</a:t>
          </a:r>
          <a:endParaRPr lang="en-US" dirty="0"/>
        </a:p>
      </dgm:t>
    </dgm:pt>
    <dgm:pt modelId="{96D1921F-767D-451E-9396-7C2FC3909486}" type="parTrans" cxnId="{25B6FA72-8330-4AFB-AA1F-3A2C4F81C910}">
      <dgm:prSet/>
      <dgm:spPr/>
      <dgm:t>
        <a:bodyPr/>
        <a:lstStyle/>
        <a:p>
          <a:endParaRPr lang="en-US"/>
        </a:p>
      </dgm:t>
    </dgm:pt>
    <dgm:pt modelId="{21950258-3D33-473C-BAF3-107868395DC5}" type="sibTrans" cxnId="{25B6FA72-8330-4AFB-AA1F-3A2C4F81C910}">
      <dgm:prSet/>
      <dgm:spPr/>
      <dgm:t>
        <a:bodyPr/>
        <a:lstStyle/>
        <a:p>
          <a:endParaRPr lang="en-US"/>
        </a:p>
      </dgm:t>
    </dgm:pt>
    <dgm:pt modelId="{59782516-EF0F-4575-8A06-2B6372B06363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Admin</a:t>
          </a:r>
          <a:endParaRPr lang="en-US" dirty="0"/>
        </a:p>
      </dgm:t>
    </dgm:pt>
    <dgm:pt modelId="{21991F3D-1E95-465E-AB53-6CDDD603EE6E}" type="parTrans" cxnId="{37D16F91-FC99-44E1-ACF2-1B847FA2AF58}">
      <dgm:prSet/>
      <dgm:spPr/>
      <dgm:t>
        <a:bodyPr/>
        <a:lstStyle/>
        <a:p>
          <a:endParaRPr lang="en-US"/>
        </a:p>
      </dgm:t>
    </dgm:pt>
    <dgm:pt modelId="{A9E6E47E-2EEF-4BD4-BD99-43B2D22C76A7}" type="sibTrans" cxnId="{37D16F91-FC99-44E1-ACF2-1B847FA2AF58}">
      <dgm:prSet/>
      <dgm:spPr/>
      <dgm:t>
        <a:bodyPr/>
        <a:lstStyle/>
        <a:p>
          <a:endParaRPr lang="en-US"/>
        </a:p>
      </dgm:t>
    </dgm:pt>
    <dgm:pt modelId="{4BE75C5C-CE66-4655-A292-508207BAFF1A}">
      <dgm:prSet phldrT="[Text]"/>
      <dgm:spPr>
        <a:ln w="19050"/>
      </dgm:spPr>
      <dgm:t>
        <a:bodyPr/>
        <a:lstStyle/>
        <a:p>
          <a:r>
            <a:rPr lang="en-US" dirty="0" smtClean="0"/>
            <a:t>Health Dept</a:t>
          </a:r>
          <a:endParaRPr lang="en-US" dirty="0"/>
        </a:p>
      </dgm:t>
    </dgm:pt>
    <dgm:pt modelId="{52F58F0D-A5C4-4612-8C98-E8E0DA41078B}" type="parTrans" cxnId="{DF992920-6360-48E0-93DC-6D3F7A9FF3F8}">
      <dgm:prSet/>
      <dgm:spPr/>
      <dgm:t>
        <a:bodyPr/>
        <a:lstStyle/>
        <a:p>
          <a:endParaRPr lang="en-US"/>
        </a:p>
      </dgm:t>
    </dgm:pt>
    <dgm:pt modelId="{B3FB041F-A424-456C-AF37-FB5A2B80C677}" type="sibTrans" cxnId="{DF992920-6360-48E0-93DC-6D3F7A9FF3F8}">
      <dgm:prSet/>
      <dgm:spPr/>
      <dgm:t>
        <a:bodyPr/>
        <a:lstStyle/>
        <a:p>
          <a:endParaRPr lang="en-US"/>
        </a:p>
      </dgm:t>
    </dgm:pt>
    <dgm:pt modelId="{05DF8509-E687-4F4B-AF79-5C6B32025AC4}">
      <dgm:prSet phldrT="[Text]"/>
      <dgm:spPr>
        <a:ln w="19050"/>
      </dgm:spPr>
      <dgm:t>
        <a:bodyPr/>
        <a:lstStyle/>
        <a:p>
          <a:r>
            <a:rPr lang="en-US" dirty="0" smtClean="0"/>
            <a:t>Sport Coaches</a:t>
          </a:r>
          <a:endParaRPr lang="en-US" dirty="0"/>
        </a:p>
      </dgm:t>
    </dgm:pt>
    <dgm:pt modelId="{6908EDE7-5384-4370-8292-155CFFBCB68B}" type="parTrans" cxnId="{545C15C8-1895-4756-AB55-6A5061D71B8C}">
      <dgm:prSet/>
      <dgm:spPr/>
      <dgm:t>
        <a:bodyPr/>
        <a:lstStyle/>
        <a:p>
          <a:endParaRPr lang="en-US"/>
        </a:p>
      </dgm:t>
    </dgm:pt>
    <dgm:pt modelId="{7239244C-FCB8-42B3-B1B7-DB908D66C9A7}" type="sibTrans" cxnId="{545C15C8-1895-4756-AB55-6A5061D71B8C}">
      <dgm:prSet/>
      <dgm:spPr/>
      <dgm:t>
        <a:bodyPr/>
        <a:lstStyle/>
        <a:p>
          <a:endParaRPr lang="en-US"/>
        </a:p>
      </dgm:t>
    </dgm:pt>
    <dgm:pt modelId="{ABC13F6C-EB69-43B6-BCE9-74E0D0A0EFFD}" type="pres">
      <dgm:prSet presAssocID="{691A816E-C7F8-4EEC-9953-9F571BE87C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C15FA1-9C13-4436-AF10-9438C9ECBC7A}" type="pres">
      <dgm:prSet presAssocID="{CE0F2BEA-442B-493D-989E-0FB03B6F57FD}" presName="centerShape" presStyleLbl="node0" presStyleIdx="0" presStyleCnt="1" custScaleX="127184" custScaleY="117401"/>
      <dgm:spPr/>
    </dgm:pt>
    <dgm:pt modelId="{BDEC0BD7-8B5B-452F-BD80-7D0A0628D1B0}" type="pres">
      <dgm:prSet presAssocID="{96D1921F-767D-451E-9396-7C2FC3909486}" presName="parTrans" presStyleLbl="sibTrans2D1" presStyleIdx="0" presStyleCnt="4"/>
      <dgm:spPr/>
    </dgm:pt>
    <dgm:pt modelId="{F77BF355-C8D9-4F4D-8CFD-EB4798C45960}" type="pres">
      <dgm:prSet presAssocID="{96D1921F-767D-451E-9396-7C2FC3909486}" presName="connectorText" presStyleLbl="sibTrans2D1" presStyleIdx="0" presStyleCnt="4"/>
      <dgm:spPr/>
    </dgm:pt>
    <dgm:pt modelId="{8429FF3F-5814-400F-A923-211CB4809EFB}" type="pres">
      <dgm:prSet presAssocID="{F5BF91A0-D6F9-4EA6-B143-79E7FBAE41D7}" presName="node" presStyleLbl="node1" presStyleIdx="0" presStyleCnt="4" custRadScaleRad="100172" custRadScaleInc="2188">
        <dgm:presLayoutVars>
          <dgm:bulletEnabled val="1"/>
        </dgm:presLayoutVars>
      </dgm:prSet>
      <dgm:spPr/>
    </dgm:pt>
    <dgm:pt modelId="{E7962CA5-0444-4947-8C4D-120F1880D0B2}" type="pres">
      <dgm:prSet presAssocID="{21991F3D-1E95-465E-AB53-6CDDD603EE6E}" presName="parTrans" presStyleLbl="sibTrans2D1" presStyleIdx="1" presStyleCnt="4" custLinFactNeighborX="16864" custLinFactNeighborY="-2775"/>
      <dgm:spPr/>
    </dgm:pt>
    <dgm:pt modelId="{DC11FEDF-4FC9-4970-A1CC-55EC7195E832}" type="pres">
      <dgm:prSet presAssocID="{21991F3D-1E95-465E-AB53-6CDDD603EE6E}" presName="connectorText" presStyleLbl="sibTrans2D1" presStyleIdx="1" presStyleCnt="4"/>
      <dgm:spPr/>
    </dgm:pt>
    <dgm:pt modelId="{1E7FD719-D4F9-459B-9D25-B7DB8F02D52C}" type="pres">
      <dgm:prSet presAssocID="{59782516-EF0F-4575-8A06-2B6372B0636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D165C-2A4F-485C-AECC-005CFA33A180}" type="pres">
      <dgm:prSet presAssocID="{52F58F0D-A5C4-4612-8C98-E8E0DA41078B}" presName="parTrans" presStyleLbl="sibTrans2D1" presStyleIdx="2" presStyleCnt="4"/>
      <dgm:spPr/>
    </dgm:pt>
    <dgm:pt modelId="{7703F1CE-84D7-402A-9A7B-C4434BBC9BCD}" type="pres">
      <dgm:prSet presAssocID="{52F58F0D-A5C4-4612-8C98-E8E0DA41078B}" presName="connectorText" presStyleLbl="sibTrans2D1" presStyleIdx="2" presStyleCnt="4"/>
      <dgm:spPr/>
    </dgm:pt>
    <dgm:pt modelId="{31DE7975-9B2F-4651-9116-360362126F70}" type="pres">
      <dgm:prSet presAssocID="{4BE75C5C-CE66-4655-A292-508207BAFF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7778F-AD86-419D-B88D-356D3BB6E54E}" type="pres">
      <dgm:prSet presAssocID="{6908EDE7-5384-4370-8292-155CFFBCB68B}" presName="parTrans" presStyleLbl="sibTrans2D1" presStyleIdx="3" presStyleCnt="4"/>
      <dgm:spPr/>
    </dgm:pt>
    <dgm:pt modelId="{862A1122-09DA-4E2D-800B-6B4D33C29D72}" type="pres">
      <dgm:prSet presAssocID="{6908EDE7-5384-4370-8292-155CFFBCB68B}" presName="connectorText" presStyleLbl="sibTrans2D1" presStyleIdx="3" presStyleCnt="4"/>
      <dgm:spPr/>
    </dgm:pt>
    <dgm:pt modelId="{42C970BF-36B6-4364-994C-C3B59A1A6420}" type="pres">
      <dgm:prSet presAssocID="{05DF8509-E687-4F4B-AF79-5C6B32025AC4}" presName="node" presStyleLbl="node1" presStyleIdx="3" presStyleCnt="4">
        <dgm:presLayoutVars>
          <dgm:bulletEnabled val="1"/>
        </dgm:presLayoutVars>
      </dgm:prSet>
      <dgm:spPr/>
    </dgm:pt>
  </dgm:ptLst>
  <dgm:cxnLst>
    <dgm:cxn modelId="{D9C13614-2E24-4EB0-B3F8-2EA6F3877407}" srcId="{691A816E-C7F8-4EEC-9953-9F571BE87CDB}" destId="{CE0F2BEA-442B-493D-989E-0FB03B6F57FD}" srcOrd="0" destOrd="0" parTransId="{FB510645-4FD6-4700-8092-A238507353A8}" sibTransId="{AA40C129-B555-4427-A11A-EF8300DE8B2A}"/>
    <dgm:cxn modelId="{8CF45E8B-7032-4AA1-9316-1E7FF2CB7855}" type="presOf" srcId="{691A816E-C7F8-4EEC-9953-9F571BE87CDB}" destId="{ABC13F6C-EB69-43B6-BCE9-74E0D0A0EFFD}" srcOrd="0" destOrd="0" presId="urn:microsoft.com/office/officeart/2005/8/layout/radial5"/>
    <dgm:cxn modelId="{25B6FA72-8330-4AFB-AA1F-3A2C4F81C910}" srcId="{CE0F2BEA-442B-493D-989E-0FB03B6F57FD}" destId="{F5BF91A0-D6F9-4EA6-B143-79E7FBAE41D7}" srcOrd="0" destOrd="0" parTransId="{96D1921F-767D-451E-9396-7C2FC3909486}" sibTransId="{21950258-3D33-473C-BAF3-107868395DC5}"/>
    <dgm:cxn modelId="{545C15C8-1895-4756-AB55-6A5061D71B8C}" srcId="{CE0F2BEA-442B-493D-989E-0FB03B6F57FD}" destId="{05DF8509-E687-4F4B-AF79-5C6B32025AC4}" srcOrd="3" destOrd="0" parTransId="{6908EDE7-5384-4370-8292-155CFFBCB68B}" sibTransId="{7239244C-FCB8-42B3-B1B7-DB908D66C9A7}"/>
    <dgm:cxn modelId="{6474ED3F-DDB0-484D-A1BE-AD1AF78565F1}" type="presOf" srcId="{F5BF91A0-D6F9-4EA6-B143-79E7FBAE41D7}" destId="{8429FF3F-5814-400F-A923-211CB4809EFB}" srcOrd="0" destOrd="0" presId="urn:microsoft.com/office/officeart/2005/8/layout/radial5"/>
    <dgm:cxn modelId="{296C2695-5C78-49F1-AF35-AF9C0F8051E7}" type="presOf" srcId="{96D1921F-767D-451E-9396-7C2FC3909486}" destId="{BDEC0BD7-8B5B-452F-BD80-7D0A0628D1B0}" srcOrd="0" destOrd="0" presId="urn:microsoft.com/office/officeart/2005/8/layout/radial5"/>
    <dgm:cxn modelId="{D6E4EA46-26C6-40EA-B86C-035A0E122D63}" type="presOf" srcId="{CE0F2BEA-442B-493D-989E-0FB03B6F57FD}" destId="{E7C15FA1-9C13-4436-AF10-9438C9ECBC7A}" srcOrd="0" destOrd="0" presId="urn:microsoft.com/office/officeart/2005/8/layout/radial5"/>
    <dgm:cxn modelId="{99612B70-CC79-416F-B3E3-6C84D62DFC2F}" type="presOf" srcId="{21991F3D-1E95-465E-AB53-6CDDD603EE6E}" destId="{E7962CA5-0444-4947-8C4D-120F1880D0B2}" srcOrd="0" destOrd="0" presId="urn:microsoft.com/office/officeart/2005/8/layout/radial5"/>
    <dgm:cxn modelId="{14FF4006-773F-43AF-9443-8242D4AABB99}" type="presOf" srcId="{52F58F0D-A5C4-4612-8C98-E8E0DA41078B}" destId="{1ADD165C-2A4F-485C-AECC-005CFA33A180}" srcOrd="0" destOrd="0" presId="urn:microsoft.com/office/officeart/2005/8/layout/radial5"/>
    <dgm:cxn modelId="{6E07F051-281F-45C4-977A-10CF17B9887E}" type="presOf" srcId="{21991F3D-1E95-465E-AB53-6CDDD603EE6E}" destId="{DC11FEDF-4FC9-4970-A1CC-55EC7195E832}" srcOrd="1" destOrd="0" presId="urn:microsoft.com/office/officeart/2005/8/layout/radial5"/>
    <dgm:cxn modelId="{0F906F62-8FC1-43D6-8816-6700FB7A606E}" type="presOf" srcId="{59782516-EF0F-4575-8A06-2B6372B06363}" destId="{1E7FD719-D4F9-459B-9D25-B7DB8F02D52C}" srcOrd="0" destOrd="0" presId="urn:microsoft.com/office/officeart/2005/8/layout/radial5"/>
    <dgm:cxn modelId="{DCA367D1-0944-44E6-AD49-315180F0D29F}" type="presOf" srcId="{52F58F0D-A5C4-4612-8C98-E8E0DA41078B}" destId="{7703F1CE-84D7-402A-9A7B-C4434BBC9BCD}" srcOrd="1" destOrd="0" presId="urn:microsoft.com/office/officeart/2005/8/layout/radial5"/>
    <dgm:cxn modelId="{95E0E203-E364-4A3B-94E7-1A98F6415571}" type="presOf" srcId="{6908EDE7-5384-4370-8292-155CFFBCB68B}" destId="{BA77778F-AD86-419D-B88D-356D3BB6E54E}" srcOrd="0" destOrd="0" presId="urn:microsoft.com/office/officeart/2005/8/layout/radial5"/>
    <dgm:cxn modelId="{054AEBCA-1A81-49A3-8256-77A088A4A1D2}" type="presOf" srcId="{05DF8509-E687-4F4B-AF79-5C6B32025AC4}" destId="{42C970BF-36B6-4364-994C-C3B59A1A6420}" srcOrd="0" destOrd="0" presId="urn:microsoft.com/office/officeart/2005/8/layout/radial5"/>
    <dgm:cxn modelId="{A8620645-161E-4DD5-82A2-0EED33AA0CA3}" type="presOf" srcId="{4BE75C5C-CE66-4655-A292-508207BAFF1A}" destId="{31DE7975-9B2F-4651-9116-360362126F70}" srcOrd="0" destOrd="0" presId="urn:microsoft.com/office/officeart/2005/8/layout/radial5"/>
    <dgm:cxn modelId="{37D16F91-FC99-44E1-ACF2-1B847FA2AF58}" srcId="{CE0F2BEA-442B-493D-989E-0FB03B6F57FD}" destId="{59782516-EF0F-4575-8A06-2B6372B06363}" srcOrd="1" destOrd="0" parTransId="{21991F3D-1E95-465E-AB53-6CDDD603EE6E}" sibTransId="{A9E6E47E-2EEF-4BD4-BD99-43B2D22C76A7}"/>
    <dgm:cxn modelId="{2035B14E-F9CE-4FA5-885E-FFC5D29EAA61}" type="presOf" srcId="{6908EDE7-5384-4370-8292-155CFFBCB68B}" destId="{862A1122-09DA-4E2D-800B-6B4D33C29D72}" srcOrd="1" destOrd="0" presId="urn:microsoft.com/office/officeart/2005/8/layout/radial5"/>
    <dgm:cxn modelId="{5AD3DD5A-AEEF-4336-9047-5CF3E16A4F6A}" type="presOf" srcId="{96D1921F-767D-451E-9396-7C2FC3909486}" destId="{F77BF355-C8D9-4F4D-8CFD-EB4798C45960}" srcOrd="1" destOrd="0" presId="urn:microsoft.com/office/officeart/2005/8/layout/radial5"/>
    <dgm:cxn modelId="{DF992920-6360-48E0-93DC-6D3F7A9FF3F8}" srcId="{CE0F2BEA-442B-493D-989E-0FB03B6F57FD}" destId="{4BE75C5C-CE66-4655-A292-508207BAFF1A}" srcOrd="2" destOrd="0" parTransId="{52F58F0D-A5C4-4612-8C98-E8E0DA41078B}" sibTransId="{B3FB041F-A424-456C-AF37-FB5A2B80C677}"/>
    <dgm:cxn modelId="{A7D090AA-BD39-43C6-8419-EFC5FC725A0A}" type="presParOf" srcId="{ABC13F6C-EB69-43B6-BCE9-74E0D0A0EFFD}" destId="{E7C15FA1-9C13-4436-AF10-9438C9ECBC7A}" srcOrd="0" destOrd="0" presId="urn:microsoft.com/office/officeart/2005/8/layout/radial5"/>
    <dgm:cxn modelId="{AB1EAEB4-4C31-448A-8841-A242E997D941}" type="presParOf" srcId="{ABC13F6C-EB69-43B6-BCE9-74E0D0A0EFFD}" destId="{BDEC0BD7-8B5B-452F-BD80-7D0A0628D1B0}" srcOrd="1" destOrd="0" presId="urn:microsoft.com/office/officeart/2005/8/layout/radial5"/>
    <dgm:cxn modelId="{8FE3EC91-BBEE-4094-94A6-3DB23F5B5519}" type="presParOf" srcId="{BDEC0BD7-8B5B-452F-BD80-7D0A0628D1B0}" destId="{F77BF355-C8D9-4F4D-8CFD-EB4798C45960}" srcOrd="0" destOrd="0" presId="urn:microsoft.com/office/officeart/2005/8/layout/radial5"/>
    <dgm:cxn modelId="{ACFC9D54-D1F1-434C-A336-1A9AC90EE7DE}" type="presParOf" srcId="{ABC13F6C-EB69-43B6-BCE9-74E0D0A0EFFD}" destId="{8429FF3F-5814-400F-A923-211CB4809EFB}" srcOrd="2" destOrd="0" presId="urn:microsoft.com/office/officeart/2005/8/layout/radial5"/>
    <dgm:cxn modelId="{23B26DAC-FF9C-4727-B798-1F8D29B45624}" type="presParOf" srcId="{ABC13F6C-EB69-43B6-BCE9-74E0D0A0EFFD}" destId="{E7962CA5-0444-4947-8C4D-120F1880D0B2}" srcOrd="3" destOrd="0" presId="urn:microsoft.com/office/officeart/2005/8/layout/radial5"/>
    <dgm:cxn modelId="{290621EA-92F9-46F7-BF7E-8F26D05680C8}" type="presParOf" srcId="{E7962CA5-0444-4947-8C4D-120F1880D0B2}" destId="{DC11FEDF-4FC9-4970-A1CC-55EC7195E832}" srcOrd="0" destOrd="0" presId="urn:microsoft.com/office/officeart/2005/8/layout/radial5"/>
    <dgm:cxn modelId="{E5154A36-6318-4FEC-A063-5E54828B0197}" type="presParOf" srcId="{ABC13F6C-EB69-43B6-BCE9-74E0D0A0EFFD}" destId="{1E7FD719-D4F9-459B-9D25-B7DB8F02D52C}" srcOrd="4" destOrd="0" presId="urn:microsoft.com/office/officeart/2005/8/layout/radial5"/>
    <dgm:cxn modelId="{393D1289-96F8-4131-AE1C-723A0AB1F188}" type="presParOf" srcId="{ABC13F6C-EB69-43B6-BCE9-74E0D0A0EFFD}" destId="{1ADD165C-2A4F-485C-AECC-005CFA33A180}" srcOrd="5" destOrd="0" presId="urn:microsoft.com/office/officeart/2005/8/layout/radial5"/>
    <dgm:cxn modelId="{1A0FBDF9-5B95-49C4-B5E2-311785F518DA}" type="presParOf" srcId="{1ADD165C-2A4F-485C-AECC-005CFA33A180}" destId="{7703F1CE-84D7-402A-9A7B-C4434BBC9BCD}" srcOrd="0" destOrd="0" presId="urn:microsoft.com/office/officeart/2005/8/layout/radial5"/>
    <dgm:cxn modelId="{AA824415-D22E-4B71-A274-DB97BB4F83FF}" type="presParOf" srcId="{ABC13F6C-EB69-43B6-BCE9-74E0D0A0EFFD}" destId="{31DE7975-9B2F-4651-9116-360362126F70}" srcOrd="6" destOrd="0" presId="urn:microsoft.com/office/officeart/2005/8/layout/radial5"/>
    <dgm:cxn modelId="{08593758-7D03-4E16-AF1D-02AF73C1548F}" type="presParOf" srcId="{ABC13F6C-EB69-43B6-BCE9-74E0D0A0EFFD}" destId="{BA77778F-AD86-419D-B88D-356D3BB6E54E}" srcOrd="7" destOrd="0" presId="urn:microsoft.com/office/officeart/2005/8/layout/radial5"/>
    <dgm:cxn modelId="{130650D6-984D-442B-90BE-8A74E7A9D26E}" type="presParOf" srcId="{BA77778F-AD86-419D-B88D-356D3BB6E54E}" destId="{862A1122-09DA-4E2D-800B-6B4D33C29D72}" srcOrd="0" destOrd="0" presId="urn:microsoft.com/office/officeart/2005/8/layout/radial5"/>
    <dgm:cxn modelId="{24D4FA18-5A1C-4D04-A437-7127FE8BB71C}" type="presParOf" srcId="{ABC13F6C-EB69-43B6-BCE9-74E0D0A0EFFD}" destId="{42C970BF-36B6-4364-994C-C3B59A1A6420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9BE63-5755-47FA-BA2D-F81B19340161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05C31-C244-4CE3-9E7B-3487863B8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82F4A-68DC-4B3C-87A0-9088C0F52A54}" type="datetimeFigureOut">
              <a:rPr lang="en-US" smtClean="0"/>
              <a:pPr/>
              <a:t>6/5/2020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26C64-B92A-4C3D-AD3B-02E119250E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/>
              <a:t>Following the layout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screen you see when you create a presentation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little black arrow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 of quick way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 of quick way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Holidays !!!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Benedicte Gibergy  - For Career Prospectors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423A6-BB3E-48F3-90B2-2D25D3A80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career-prospectors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gibergy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4403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 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 the basics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Career Prospectors – session of May 27,2020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change the slide background ? </a:t>
            </a:r>
            <a:r>
              <a:rPr lang="en-US" sz="2700" dirty="0" smtClean="0">
                <a:solidFill>
                  <a:srgbClr val="0070C0"/>
                </a:solidFill>
              </a:rPr>
              <a:t>quick way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33400" y="1219200"/>
            <a:ext cx="381000" cy="381000"/>
            <a:chOff x="685800" y="1295400"/>
            <a:chExt cx="381000" cy="381000"/>
          </a:xfrm>
        </p:grpSpPr>
        <p:sp>
          <p:nvSpPr>
            <p:cNvPr id="4" name="Heptagon 3"/>
            <p:cNvSpPr/>
            <p:nvPr/>
          </p:nvSpPr>
          <p:spPr>
            <a:xfrm>
              <a:off x="685800" y="1295400"/>
              <a:ext cx="3810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1295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6" name="Picture 5" descr="new slide_quick way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1835244" cy="47881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13716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Click on the </a:t>
            </a:r>
            <a:r>
              <a:rPr lang="en-US" b="1" dirty="0" smtClean="0"/>
              <a:t>Slides Overview </a:t>
            </a:r>
            <a:r>
              <a:rPr lang="en-US" dirty="0" smtClean="0"/>
              <a:t>on the left of the screen.</a:t>
            </a:r>
          </a:p>
          <a:p>
            <a:r>
              <a:rPr lang="en-US" dirty="0" smtClean="0"/>
              <a:t>2- </a:t>
            </a:r>
            <a:r>
              <a:rPr lang="en-US" b="1" dirty="0" smtClean="0"/>
              <a:t>Mouse Click Right</a:t>
            </a:r>
            <a:r>
              <a:rPr lang="en-US" dirty="0" smtClean="0"/>
              <a:t>.</a:t>
            </a:r>
          </a:p>
          <a:p>
            <a:r>
              <a:rPr lang="en-US" dirty="0" smtClean="0"/>
              <a:t>3- Select </a:t>
            </a:r>
            <a:r>
              <a:rPr lang="en-US" b="1" dirty="0" smtClean="0"/>
              <a:t>Format Backgrounds…</a:t>
            </a:r>
          </a:p>
          <a:p>
            <a:r>
              <a:rPr lang="en-US" dirty="0" smtClean="0"/>
              <a:t>4-  Modify </a:t>
            </a:r>
          </a:p>
          <a:p>
            <a:r>
              <a:rPr lang="en-US" dirty="0" smtClean="0"/>
              <a:t>the color with “solid fill”</a:t>
            </a:r>
          </a:p>
          <a:p>
            <a:r>
              <a:rPr lang="en-US" dirty="0" smtClean="0"/>
              <a:t>the color shading with “gradient fill”</a:t>
            </a:r>
          </a:p>
          <a:p>
            <a:r>
              <a:rPr lang="en-US" dirty="0" smtClean="0"/>
              <a:t>Add a picture or texture with “picture or texture fill”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667000" y="1219200"/>
            <a:ext cx="381000" cy="381000"/>
            <a:chOff x="2895600" y="1143000"/>
            <a:chExt cx="381000" cy="381000"/>
          </a:xfrm>
        </p:grpSpPr>
        <p:sp>
          <p:nvSpPr>
            <p:cNvPr id="13" name="Heptagon 12"/>
            <p:cNvSpPr/>
            <p:nvPr/>
          </p:nvSpPr>
          <p:spPr>
            <a:xfrm>
              <a:off x="2895600" y="1143000"/>
              <a:ext cx="3810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0" y="1143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pic>
        <p:nvPicPr>
          <p:cNvPr id="17" name="Picture 16" descr="slide background-forma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70468"/>
            <a:ext cx="2590800" cy="3087532"/>
          </a:xfrm>
          <a:prstGeom prst="rect">
            <a:avLst/>
          </a:prstGeom>
        </p:spPr>
      </p:pic>
      <p:pic>
        <p:nvPicPr>
          <p:cNvPr id="18" name="Picture 17" descr="slide background-selec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752600"/>
            <a:ext cx="2362200" cy="48006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267200" y="4114800"/>
            <a:ext cx="457200" cy="381000"/>
            <a:chOff x="5486400" y="1219200"/>
            <a:chExt cx="457200" cy="381000"/>
          </a:xfrm>
        </p:grpSpPr>
        <p:sp>
          <p:nvSpPr>
            <p:cNvPr id="15" name="Heptagon 14"/>
            <p:cNvSpPr/>
            <p:nvPr/>
          </p:nvSpPr>
          <p:spPr>
            <a:xfrm>
              <a:off x="5486400" y="1219200"/>
              <a:ext cx="4572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62600" y="12192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38800" y="4343400"/>
            <a:ext cx="457200" cy="381000"/>
            <a:chOff x="5486400" y="1219200"/>
            <a:chExt cx="457200" cy="381000"/>
          </a:xfrm>
        </p:grpSpPr>
        <p:sp>
          <p:nvSpPr>
            <p:cNvPr id="25" name="Heptagon 24"/>
            <p:cNvSpPr/>
            <p:nvPr/>
          </p:nvSpPr>
          <p:spPr>
            <a:xfrm>
              <a:off x="5486400" y="1219200"/>
              <a:ext cx="4572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62600" y="12192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en-US" dirty="0" smtClean="0">
                <a:effectLst/>
              </a:rPr>
              <a:t>Insertion of elements</a:t>
            </a:r>
            <a:endParaRPr lang="en-US" dirty="0">
              <a:effectLst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209800" y="3581400"/>
          <a:ext cx="5257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ransition spd="med" advTm="500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How to insert a picture ?</a:t>
            </a:r>
            <a:endParaRPr lang="en-US" dirty="0"/>
          </a:p>
        </p:txBody>
      </p:sp>
      <p:pic>
        <p:nvPicPr>
          <p:cNvPr id="8" name="Picture 7" descr="insert picture-insert win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124200"/>
            <a:ext cx="4134711" cy="3124200"/>
          </a:xfrm>
          <a:prstGeom prst="rect">
            <a:avLst/>
          </a:prstGeom>
        </p:spPr>
      </p:pic>
      <p:pic>
        <p:nvPicPr>
          <p:cNvPr id="10" name="Picture 9" descr="insert picture-tab choic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47800"/>
            <a:ext cx="4114800" cy="2639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676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Click on the </a:t>
            </a:r>
            <a:r>
              <a:rPr lang="en-US" b="1" dirty="0" smtClean="0"/>
              <a:t>Insert </a:t>
            </a:r>
            <a:r>
              <a:rPr lang="en-US" dirty="0" smtClean="0"/>
              <a:t>tab on the left of the screen.</a:t>
            </a:r>
          </a:p>
          <a:p>
            <a:endParaRPr lang="en-US" dirty="0" smtClean="0"/>
          </a:p>
          <a:p>
            <a:r>
              <a:rPr lang="en-US" dirty="0" smtClean="0"/>
              <a:t>2- Select </a:t>
            </a:r>
            <a:r>
              <a:rPr lang="en-US" b="1" dirty="0" smtClean="0"/>
              <a:t>Picture.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44958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3- Select the picture you want.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4- Click on the </a:t>
            </a:r>
            <a:r>
              <a:rPr lang="en-US" b="1" dirty="0" smtClean="0"/>
              <a:t>Insert</a:t>
            </a:r>
            <a:r>
              <a:rPr lang="en-US" dirty="0" smtClean="0"/>
              <a:t> button.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133600" y="1752600"/>
            <a:ext cx="25908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581400" y="1524000"/>
            <a:ext cx="12954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590800" y="4724400"/>
            <a:ext cx="1905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3200400" y="5334000"/>
            <a:ext cx="1295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insert a picture ?</a:t>
            </a:r>
            <a:br>
              <a:rPr lang="en-US" dirty="0" smtClean="0"/>
            </a:br>
            <a:r>
              <a:rPr lang="en-US" sz="3100" i="1" dirty="0" smtClean="0"/>
              <a:t>Result</a:t>
            </a:r>
            <a:endParaRPr lang="en-US" i="1" dirty="0"/>
          </a:p>
        </p:txBody>
      </p:sp>
      <p:pic>
        <p:nvPicPr>
          <p:cNvPr id="7" name="Picture 6" descr="madagas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09800"/>
            <a:ext cx="5410200" cy="304497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change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size of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picture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madagas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962400"/>
            <a:ext cx="4467855" cy="2514600"/>
          </a:xfrm>
          <a:prstGeom prst="rect">
            <a:avLst/>
          </a:prstGeom>
        </p:spPr>
      </p:pic>
      <p:pic>
        <p:nvPicPr>
          <p:cNvPr id="4" name="Picture 3" descr="madagas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029200"/>
            <a:ext cx="2345190" cy="1319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11430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1- </a:t>
            </a:r>
            <a:r>
              <a:rPr lang="en-US" sz="1600" dirty="0" smtClean="0"/>
              <a:t>Click </a:t>
            </a:r>
            <a:r>
              <a:rPr lang="en-US" sz="1600" dirty="0" smtClean="0"/>
              <a:t>on the </a:t>
            </a:r>
            <a:r>
              <a:rPr lang="en-US" sz="1600" dirty="0" smtClean="0"/>
              <a:t>picture.</a:t>
            </a:r>
          </a:p>
          <a:p>
            <a:r>
              <a:rPr lang="en-US" sz="1600" dirty="0" smtClean="0"/>
              <a:t>Some dots and squares appears around the picture:</a:t>
            </a:r>
          </a:p>
          <a:p>
            <a:r>
              <a:rPr lang="en-US" sz="1600" dirty="0" smtClean="0"/>
              <a:t>dot = change the size by extend the corners</a:t>
            </a:r>
          </a:p>
          <a:p>
            <a:r>
              <a:rPr lang="en-US" sz="1600" dirty="0" smtClean="0"/>
              <a:t>Square = change the size by extend the horizontal/vertical lines</a:t>
            </a:r>
            <a:endParaRPr lang="en-US" sz="1600" dirty="0" smtClean="0"/>
          </a:p>
          <a:p>
            <a:r>
              <a:rPr lang="en-US" sz="1600" dirty="0" smtClean="0"/>
              <a:t>2- </a:t>
            </a:r>
            <a:r>
              <a:rPr lang="en-US" sz="1600" dirty="0" smtClean="0"/>
              <a:t>Pass your mouse over one of the dots and select it.</a:t>
            </a:r>
            <a:endParaRPr lang="en-US" sz="1600" dirty="0" smtClean="0"/>
          </a:p>
          <a:p>
            <a:r>
              <a:rPr lang="en-US" sz="1600" dirty="0" smtClean="0"/>
              <a:t>3- </a:t>
            </a:r>
            <a:r>
              <a:rPr lang="en-US" sz="1600" dirty="0" smtClean="0"/>
              <a:t>Drag it to increase/decrease the size</a:t>
            </a:r>
            <a:endParaRPr lang="en-US" sz="1600" b="1" dirty="0" smtClean="0"/>
          </a:p>
          <a:p>
            <a:r>
              <a:rPr lang="en-US" sz="1600" dirty="0" smtClean="0"/>
              <a:t>4- </a:t>
            </a:r>
            <a:r>
              <a:rPr lang="en-US" sz="1600" dirty="0" smtClean="0"/>
              <a:t>Do the same with the square</a:t>
            </a:r>
          </a:p>
        </p:txBody>
      </p:sp>
      <p:pic>
        <p:nvPicPr>
          <p:cNvPr id="7" name="Picture 6" descr="Resize a 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066800"/>
            <a:ext cx="3276600" cy="2452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657601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</a:t>
            </a:r>
            <a:r>
              <a:rPr lang="en-US" sz="1400" dirty="0" smtClean="0"/>
              <a:t>: the double arrow allows you to move the picture all around the slide</a:t>
            </a:r>
          </a:p>
          <a:p>
            <a:r>
              <a:rPr lang="en-US" sz="1600" dirty="0" smtClean="0"/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200400" y="3886200"/>
            <a:ext cx="457200" cy="158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00400" y="3886200"/>
            <a:ext cx="457200" cy="158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1600" y="4648200"/>
            <a:ext cx="118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downsized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67600" y="3581400"/>
            <a:ext cx="89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upsized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How to insert a Clip Art object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766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a Clip Art Object ? 	It’s a picture, a photograph, a little movie, a sound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33800"/>
            <a:ext cx="5402834" cy="277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insert Clip Art-tab choice &amp; op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905000"/>
            <a:ext cx="5480242" cy="1078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905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Click on the </a:t>
            </a:r>
            <a:r>
              <a:rPr lang="en-US" b="1" dirty="0" smtClean="0"/>
              <a:t>Insert </a:t>
            </a:r>
            <a:r>
              <a:rPr lang="en-US" dirty="0" smtClean="0"/>
              <a:t>tab on the left of the screen.</a:t>
            </a:r>
          </a:p>
          <a:p>
            <a:endParaRPr lang="en-US" dirty="0" smtClean="0"/>
          </a:p>
          <a:p>
            <a:r>
              <a:rPr lang="en-US" dirty="0" smtClean="0"/>
              <a:t>2- Select </a:t>
            </a:r>
            <a:r>
              <a:rPr lang="en-US" b="1" dirty="0" smtClean="0"/>
              <a:t>Clip Art.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33600" y="2514600"/>
            <a:ext cx="19812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19400" y="2057400"/>
            <a:ext cx="12954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67400" y="35052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The Clip Art gallery appears on the right side of the screen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715000" y="4038600"/>
            <a:ext cx="99060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495800" y="3886200"/>
            <a:ext cx="1371600" cy="2743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insert a Clip Art object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1676400"/>
            <a:ext cx="3124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1- Select the subject you are looking for. (e.g. cats) </a:t>
            </a:r>
          </a:p>
          <a:p>
            <a:endParaRPr lang="en-US" dirty="0" smtClean="0"/>
          </a:p>
          <a:p>
            <a:r>
              <a:rPr lang="en-US" dirty="0" smtClean="0"/>
              <a:t>2- Select where you want to search a picture.</a:t>
            </a:r>
          </a:p>
          <a:p>
            <a:r>
              <a:rPr lang="en-US" sz="1400" dirty="0" smtClean="0"/>
              <a:t> </a:t>
            </a:r>
            <a:r>
              <a:rPr lang="en-US" sz="1400" i="1" dirty="0" smtClean="0"/>
              <a:t>My collection = my computer</a:t>
            </a:r>
          </a:p>
          <a:p>
            <a:r>
              <a:rPr lang="en-US" sz="1400" i="1" dirty="0" smtClean="0"/>
              <a:t>Office collection = Windows library</a:t>
            </a:r>
          </a:p>
          <a:p>
            <a:r>
              <a:rPr lang="en-US" sz="1400" i="1" dirty="0" smtClean="0"/>
              <a:t>Web collections = internet</a:t>
            </a:r>
          </a:p>
          <a:p>
            <a:endParaRPr lang="en-US" sz="1400" dirty="0" smtClean="0"/>
          </a:p>
          <a:p>
            <a:r>
              <a:rPr lang="en-US" dirty="0" smtClean="0"/>
              <a:t>3- Select the type of file you want to find.</a:t>
            </a:r>
          </a:p>
          <a:p>
            <a:r>
              <a:rPr lang="en-US" sz="1600" i="1" dirty="0" smtClean="0"/>
              <a:t>Clip Art = pictures gallery</a:t>
            </a:r>
          </a:p>
          <a:p>
            <a:r>
              <a:rPr lang="en-US" sz="1600" i="1" dirty="0" smtClean="0"/>
              <a:t>Photographs</a:t>
            </a:r>
          </a:p>
          <a:p>
            <a:r>
              <a:rPr lang="en-US" sz="1600" i="1" dirty="0" smtClean="0"/>
              <a:t>Movies</a:t>
            </a:r>
          </a:p>
          <a:p>
            <a:r>
              <a:rPr lang="en-US" sz="1600" i="1" dirty="0" smtClean="0"/>
              <a:t>Sounds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4- Click on the “Go” button </a:t>
            </a:r>
          </a:p>
          <a:p>
            <a:endParaRPr lang="en-US" sz="1600" i="1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33600" y="1752600"/>
            <a:ext cx="19812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nsert Clip Art-what you sea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1633298" cy="38895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14400" y="1981200"/>
            <a:ext cx="381000" cy="381000"/>
            <a:chOff x="685800" y="1295400"/>
            <a:chExt cx="381000" cy="381000"/>
          </a:xfrm>
        </p:grpSpPr>
        <p:sp>
          <p:nvSpPr>
            <p:cNvPr id="15" name="Heptagon 14"/>
            <p:cNvSpPr/>
            <p:nvPr/>
          </p:nvSpPr>
          <p:spPr>
            <a:xfrm>
              <a:off x="685800" y="1295400"/>
              <a:ext cx="3810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000" y="1295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0" name="Picture 29" descr="insert Clip Art-file ty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905000"/>
            <a:ext cx="1505515" cy="3962400"/>
          </a:xfrm>
          <a:prstGeom prst="rect">
            <a:avLst/>
          </a:prstGeom>
        </p:spPr>
      </p:pic>
      <p:pic>
        <p:nvPicPr>
          <p:cNvPr id="31" name="Picture 30" descr="insert Clip Art-search 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828800"/>
            <a:ext cx="1501486" cy="38862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48000" y="2286000"/>
            <a:ext cx="381000" cy="381000"/>
            <a:chOff x="2895600" y="1143000"/>
            <a:chExt cx="381000" cy="381000"/>
          </a:xfrm>
        </p:grpSpPr>
        <p:sp>
          <p:nvSpPr>
            <p:cNvPr id="18" name="Heptagon 17"/>
            <p:cNvSpPr/>
            <p:nvPr/>
          </p:nvSpPr>
          <p:spPr>
            <a:xfrm>
              <a:off x="2895600" y="1143000"/>
              <a:ext cx="3810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71800" y="1143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05400" y="2819400"/>
            <a:ext cx="457200" cy="381000"/>
            <a:chOff x="5486400" y="1219200"/>
            <a:chExt cx="457200" cy="381000"/>
          </a:xfrm>
        </p:grpSpPr>
        <p:sp>
          <p:nvSpPr>
            <p:cNvPr id="21" name="Heptagon 20"/>
            <p:cNvSpPr/>
            <p:nvPr/>
          </p:nvSpPr>
          <p:spPr>
            <a:xfrm>
              <a:off x="5486400" y="1219200"/>
              <a:ext cx="4572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62600" y="12192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05400" y="1828800"/>
            <a:ext cx="457200" cy="381000"/>
            <a:chOff x="5486400" y="1219200"/>
            <a:chExt cx="457200" cy="381000"/>
          </a:xfrm>
        </p:grpSpPr>
        <p:sp>
          <p:nvSpPr>
            <p:cNvPr id="33" name="Heptagon 32"/>
            <p:cNvSpPr/>
            <p:nvPr/>
          </p:nvSpPr>
          <p:spPr>
            <a:xfrm>
              <a:off x="5486400" y="1219200"/>
              <a:ext cx="4572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62600" y="12192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35" name="Oval 34"/>
          <p:cNvSpPr/>
          <p:nvPr/>
        </p:nvSpPr>
        <p:spPr>
          <a:xfrm>
            <a:off x="5181600" y="2209800"/>
            <a:ext cx="609600" cy="381000"/>
          </a:xfrm>
          <a:prstGeom prst="ellipse">
            <a:avLst/>
          </a:prstGeom>
          <a:noFill/>
          <a:ln w="28575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39000" y="5715000"/>
            <a:ext cx="609600" cy="381000"/>
          </a:xfrm>
          <a:prstGeom prst="ellipse">
            <a:avLst/>
          </a:prstGeom>
          <a:noFill/>
          <a:ln w="28575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ert Clip Art-resu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1559043" cy="398475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477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insert a Clip Art object ?</a:t>
            </a:r>
          </a:p>
          <a:p>
            <a:pPr lvl="0" algn="ctr">
              <a:spcBef>
                <a:spcPct val="0"/>
              </a:spcBef>
            </a:pPr>
            <a:r>
              <a:rPr lang="en-US" sz="2800" i="1" dirty="0" smtClean="0"/>
              <a:t>Result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2672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 of the search</a:t>
            </a:r>
          </a:p>
          <a:p>
            <a:endParaRPr lang="en-US" b="1" dirty="0" smtClean="0"/>
          </a:p>
          <a:p>
            <a:r>
              <a:rPr lang="en-US" dirty="0" smtClean="0"/>
              <a:t>To insert the picture chosen, double click on it</a:t>
            </a:r>
          </a:p>
          <a:p>
            <a:endParaRPr lang="en-US" dirty="0" smtClean="0"/>
          </a:p>
          <a:p>
            <a:r>
              <a:rPr lang="en-US" dirty="0" smtClean="0"/>
              <a:t>The picture is inserted in a big size:</a:t>
            </a:r>
          </a:p>
          <a:p>
            <a:r>
              <a:rPr lang="en-US" dirty="0" smtClean="0"/>
              <a:t>-resize it by clicking on it to get the shape dots/squares around the picture</a:t>
            </a:r>
          </a:p>
          <a:p>
            <a:r>
              <a:rPr lang="en-US" dirty="0" smtClean="0"/>
              <a:t> -resize to your choice</a:t>
            </a:r>
          </a:p>
        </p:txBody>
      </p:sp>
      <p:sp>
        <p:nvSpPr>
          <p:cNvPr id="6" name="Oval 5"/>
          <p:cNvSpPr/>
          <p:nvPr/>
        </p:nvSpPr>
        <p:spPr>
          <a:xfrm>
            <a:off x="914400" y="3352800"/>
            <a:ext cx="838200" cy="762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kalck\AppData\Local\Microsoft\Windows\INetCache\IE\7S84DLBH\sideca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057400"/>
            <a:ext cx="1478830" cy="912058"/>
          </a:xfrm>
          <a:prstGeom prst="rect">
            <a:avLst/>
          </a:prstGeom>
          <a:noFill/>
        </p:spPr>
      </p:pic>
      <p:pic>
        <p:nvPicPr>
          <p:cNvPr id="8" name="Picture 7" descr="Resize a pic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600200"/>
            <a:ext cx="3364581" cy="2362200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rot="16200000" flipV="1">
            <a:off x="6943524" y="2733876"/>
            <a:ext cx="636908" cy="17223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insert Shapes-tab choice &amp; option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276600"/>
            <a:ext cx="1266886" cy="3175662"/>
          </a:xfrm>
          <a:prstGeom prst="rect">
            <a:avLst/>
          </a:prstGeom>
        </p:spPr>
      </p:pic>
      <p:pic>
        <p:nvPicPr>
          <p:cNvPr id="12" name="Picture 11" descr="insert Shapes-tab choice &amp; op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905000"/>
            <a:ext cx="5334000" cy="995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How to insert </a:t>
            </a:r>
            <a:r>
              <a:rPr lang="en-US" dirty="0" smtClean="0"/>
              <a:t>a Shape?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</a:t>
            </a:r>
            <a:r>
              <a:rPr lang="en-US" dirty="0" smtClean="0">
                <a:solidFill>
                  <a:srgbClr val="0070C0"/>
                </a:solidFill>
              </a:rPr>
              <a:t>a Shape ? 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It a very usual and common drawing (like arrow), pre-</a:t>
            </a:r>
            <a:r>
              <a:rPr lang="en-US" dirty="0" err="1" smtClean="0">
                <a:solidFill>
                  <a:srgbClr val="0070C0"/>
                </a:solidFill>
              </a:rPr>
              <a:t>programed</a:t>
            </a:r>
            <a:r>
              <a:rPr lang="en-US" dirty="0" smtClean="0">
                <a:solidFill>
                  <a:srgbClr val="0070C0"/>
                </a:solidFill>
              </a:rPr>
              <a:t>, 		ready to use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8288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Click on the </a:t>
            </a:r>
            <a:r>
              <a:rPr lang="en-US" b="1" dirty="0" smtClean="0"/>
              <a:t>Insert </a:t>
            </a:r>
            <a:r>
              <a:rPr lang="en-US" dirty="0" smtClean="0"/>
              <a:t>tab on the left of the screen.</a:t>
            </a:r>
          </a:p>
          <a:p>
            <a:endParaRPr lang="en-US" dirty="0" smtClean="0"/>
          </a:p>
          <a:p>
            <a:r>
              <a:rPr lang="en-US" dirty="0" smtClean="0"/>
              <a:t>2- Select </a:t>
            </a:r>
            <a:r>
              <a:rPr lang="en-US" b="1" dirty="0" smtClean="0"/>
              <a:t>Shapes  </a:t>
            </a:r>
          </a:p>
          <a:p>
            <a:endParaRPr lang="en-US" dirty="0" smtClean="0"/>
          </a:p>
          <a:p>
            <a:r>
              <a:rPr lang="en-US" dirty="0" smtClean="0"/>
              <a:t>3-</a:t>
            </a:r>
            <a:r>
              <a:rPr lang="en-US" dirty="0" smtClean="0"/>
              <a:t>You get the slide’s choices window</a:t>
            </a:r>
          </a:p>
          <a:p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Since there, choose the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Shape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which fits better what you want to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</a:t>
            </a:r>
          </a:p>
          <a:p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57400" y="2514600"/>
            <a:ext cx="19812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90800" y="2057400"/>
            <a:ext cx="9906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 rot="10800000">
            <a:off x="1447800" y="3048000"/>
            <a:ext cx="167641" cy="1371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33600" y="3581400"/>
            <a:ext cx="114300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505200" y="44196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3810000" y="4267200"/>
            <a:ext cx="1447800" cy="3048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&quot;No&quot; Symbol 30"/>
          <p:cNvSpPr/>
          <p:nvPr/>
        </p:nvSpPr>
        <p:spPr>
          <a:xfrm>
            <a:off x="6400800" y="5181600"/>
            <a:ext cx="762000" cy="6858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37338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Eg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forbiden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sign</a:t>
            </a:r>
          </a:p>
          <a:p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once and draw it. 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Resize if necessary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insert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SmartArt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</a:t>
            </a:r>
            <a:r>
              <a:rPr lang="en-US" dirty="0" err="1" smtClean="0">
                <a:solidFill>
                  <a:srgbClr val="0070C0"/>
                </a:solidFill>
              </a:rPr>
              <a:t>SmartArt</a:t>
            </a:r>
            <a:r>
              <a:rPr lang="en-US" dirty="0" smtClean="0">
                <a:solidFill>
                  <a:srgbClr val="0070C0"/>
                </a:solidFill>
              </a:rPr>
              <a:t> ? 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Is a way to use drawings instead of long text (like a hierarchy list, a 		pyramid…)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 descr="insert Smartart-tab choice &amp; o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828800"/>
            <a:ext cx="5380026" cy="838200"/>
          </a:xfrm>
          <a:prstGeom prst="rect">
            <a:avLst/>
          </a:prstGeom>
        </p:spPr>
      </p:pic>
      <p:pic>
        <p:nvPicPr>
          <p:cNvPr id="7" name="Picture 6" descr="insert Smartart-tab choice &amp; optio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819400"/>
            <a:ext cx="2895599" cy="1672066"/>
          </a:xfrm>
          <a:prstGeom prst="rect">
            <a:avLst/>
          </a:prstGeom>
        </p:spPr>
      </p:pic>
      <p:pic>
        <p:nvPicPr>
          <p:cNvPr id="8" name="Picture 7" descr="insert Smartart-tab choice &amp; optio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4800600"/>
            <a:ext cx="2971800" cy="1689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828800"/>
            <a:ext cx="274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Click on the </a:t>
            </a:r>
            <a:r>
              <a:rPr lang="en-US" b="1" dirty="0" smtClean="0"/>
              <a:t>Insert </a:t>
            </a:r>
            <a:r>
              <a:rPr lang="en-US" dirty="0" smtClean="0"/>
              <a:t>tab on the left of the screen.</a:t>
            </a:r>
          </a:p>
          <a:p>
            <a:endParaRPr lang="en-US" dirty="0" smtClean="0"/>
          </a:p>
          <a:p>
            <a:r>
              <a:rPr lang="en-US" dirty="0" smtClean="0"/>
              <a:t>2- Select </a:t>
            </a:r>
            <a:r>
              <a:rPr lang="en-US" b="1" dirty="0" err="1" smtClean="0"/>
              <a:t>SmartArt</a:t>
            </a:r>
            <a:r>
              <a:rPr lang="en-US" b="1" dirty="0" smtClean="0"/>
              <a:t>  </a:t>
            </a:r>
          </a:p>
          <a:p>
            <a:endParaRPr lang="en-US" b="1" dirty="0" smtClean="0"/>
          </a:p>
          <a:p>
            <a:r>
              <a:rPr lang="en-US" dirty="0" smtClean="0"/>
              <a:t>3-You </a:t>
            </a:r>
            <a:r>
              <a:rPr lang="en-US" dirty="0" smtClean="0"/>
              <a:t>get the slide’s choices window</a:t>
            </a:r>
          </a:p>
          <a:p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4-Choose </a:t>
            </a:r>
          </a:p>
          <a:p>
            <a:r>
              <a:rPr lang="en-US" dirty="0" smtClean="0"/>
              <a:t>	</a:t>
            </a:r>
            <a:r>
              <a:rPr lang="en-US" dirty="0" smtClean="0"/>
              <a:t>a- the theme</a:t>
            </a:r>
          </a:p>
          <a:p>
            <a:r>
              <a:rPr lang="en-US" dirty="0" smtClean="0"/>
              <a:t>	</a:t>
            </a:r>
            <a:r>
              <a:rPr lang="en-US" dirty="0" smtClean="0"/>
              <a:t>b- the graphic which </a:t>
            </a:r>
            <a:r>
              <a:rPr lang="en-US" dirty="0" smtClean="0"/>
              <a:t>fits better what you want to </a:t>
            </a:r>
            <a:r>
              <a:rPr lang="en-US" dirty="0" smtClean="0"/>
              <a:t>present</a:t>
            </a:r>
          </a:p>
          <a:p>
            <a:endParaRPr lang="en-US" dirty="0" smtClean="0"/>
          </a:p>
          <a:p>
            <a:r>
              <a:rPr lang="en-US" dirty="0" smtClean="0"/>
              <a:t>5-Click on the </a:t>
            </a:r>
            <a:r>
              <a:rPr lang="en-US" b="1" dirty="0" smtClean="0"/>
              <a:t>OK</a:t>
            </a:r>
            <a:r>
              <a:rPr lang="en-US" dirty="0" smtClean="0"/>
              <a:t> button</a:t>
            </a:r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33600" y="2362200"/>
            <a:ext cx="27432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67000" y="1981200"/>
            <a:ext cx="13716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429000" y="4648200"/>
            <a:ext cx="381000" cy="381000"/>
            <a:chOff x="685800" y="1295400"/>
            <a:chExt cx="381000" cy="381000"/>
          </a:xfrm>
        </p:grpSpPr>
        <p:sp>
          <p:nvSpPr>
            <p:cNvPr id="35" name="Heptagon 34"/>
            <p:cNvSpPr/>
            <p:nvPr/>
          </p:nvSpPr>
          <p:spPr>
            <a:xfrm>
              <a:off x="685800" y="1295400"/>
              <a:ext cx="3810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000" y="12954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876800" y="4572000"/>
            <a:ext cx="382694" cy="381000"/>
            <a:chOff x="2895600" y="1143000"/>
            <a:chExt cx="382694" cy="381000"/>
          </a:xfrm>
        </p:grpSpPr>
        <p:sp>
          <p:nvSpPr>
            <p:cNvPr id="38" name="Heptagon 37"/>
            <p:cNvSpPr/>
            <p:nvPr/>
          </p:nvSpPr>
          <p:spPr>
            <a:xfrm>
              <a:off x="2895600" y="1143000"/>
              <a:ext cx="3810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71800" y="11430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b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5867400" y="62484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438400"/>
            <a:ext cx="7619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① To create a basic presentation with different formatting :</a:t>
            </a:r>
          </a:p>
          <a:p>
            <a:r>
              <a:rPr lang="en-US" dirty="0" smtClean="0"/>
              <a:t>titles, body, background, layout.</a:t>
            </a:r>
          </a:p>
          <a:p>
            <a:endParaRPr lang="en-US" dirty="0"/>
          </a:p>
          <a:p>
            <a:r>
              <a:rPr lang="en-US" dirty="0" smtClean="0"/>
              <a:t>② To insert different elements in the presentation:</a:t>
            </a:r>
          </a:p>
          <a:p>
            <a:r>
              <a:rPr lang="en-US" dirty="0" smtClean="0"/>
              <a:t>links, pictures, photos, different shapes and use the Smart Art function to enhance the body text.</a:t>
            </a:r>
          </a:p>
          <a:p>
            <a:endParaRPr lang="en-US" dirty="0"/>
          </a:p>
          <a:p>
            <a:r>
              <a:rPr lang="en-US" dirty="0" smtClean="0"/>
              <a:t>③To create and customize the animation of  the presentation.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133600" y="1143000"/>
          <a:ext cx="41148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71600" y="228600"/>
            <a:ext cx="5715000" cy="762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1905000"/>
          <a:ext cx="2209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modify 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SmartArt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graphic?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the graphic inserted</a:t>
            </a:r>
            <a:endParaRPr lang="en-US" dirty="0"/>
          </a:p>
        </p:txBody>
      </p:sp>
      <p:pic>
        <p:nvPicPr>
          <p:cNvPr id="7" name="Picture 6" descr="insert Graphics-modif 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572000"/>
            <a:ext cx="2872335" cy="1676400"/>
          </a:xfrm>
          <a:prstGeom prst="rect">
            <a:avLst/>
          </a:prstGeom>
        </p:spPr>
      </p:pic>
      <p:pic>
        <p:nvPicPr>
          <p:cNvPr id="8" name="Picture 7" descr="insert Graphics-modif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1524000"/>
            <a:ext cx="2005273" cy="2061686"/>
          </a:xfrm>
          <a:prstGeom prst="rect">
            <a:avLst/>
          </a:prstGeom>
        </p:spPr>
      </p:pic>
      <p:pic>
        <p:nvPicPr>
          <p:cNvPr id="9" name="Picture 8" descr="insert Graphics-modif 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4495800"/>
            <a:ext cx="2057400" cy="20185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12954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Click on the graphic to get the border line</a:t>
            </a:r>
          </a:p>
          <a:p>
            <a:r>
              <a:rPr lang="en-US" dirty="0" smtClean="0"/>
              <a:t>2- Click on the double arrow</a:t>
            </a:r>
          </a:p>
          <a:p>
            <a:r>
              <a:rPr lang="en-US" dirty="0" smtClean="0"/>
              <a:t>3- Enter your text for each bullet</a:t>
            </a:r>
          </a:p>
          <a:p>
            <a:r>
              <a:rPr lang="en-US" dirty="0" smtClean="0"/>
              <a:t>4- Select a bullet and click Right to obtain the </a:t>
            </a:r>
            <a:r>
              <a:rPr lang="en-US" dirty="0" smtClean="0"/>
              <a:t>option </a:t>
            </a:r>
            <a:r>
              <a:rPr lang="en-US" b="1" dirty="0" smtClean="0"/>
              <a:t>Format Shape … </a:t>
            </a:r>
          </a:p>
          <a:p>
            <a:r>
              <a:rPr lang="en-US" dirty="0" smtClean="0"/>
              <a:t>5- Modify the color, the border line and even the shape of the bullet</a:t>
            </a:r>
          </a:p>
          <a:p>
            <a:r>
              <a:rPr lang="en-US" dirty="0" smtClean="0"/>
              <a:t>6- Click on the </a:t>
            </a:r>
            <a:r>
              <a:rPr lang="en-US" b="1" dirty="0" smtClean="0"/>
              <a:t>Close</a:t>
            </a:r>
            <a:r>
              <a:rPr lang="en-US" dirty="0" smtClean="0"/>
              <a:t> button</a:t>
            </a:r>
          </a:p>
          <a:p>
            <a:endParaRPr lang="en-US" b="1" dirty="0"/>
          </a:p>
        </p:txBody>
      </p:sp>
      <p:cxnSp>
        <p:nvCxnSpPr>
          <p:cNvPr id="12" name="Straight Arrow Connector 11"/>
          <p:cNvCxnSpPr>
            <a:endCxn id="8" idx="1"/>
          </p:cNvCxnSpPr>
          <p:nvPr/>
        </p:nvCxnSpPr>
        <p:spPr>
          <a:xfrm>
            <a:off x="5715000" y="2362200"/>
            <a:ext cx="838200" cy="192643"/>
          </a:xfrm>
          <a:prstGeom prst="straightConnector1">
            <a:avLst/>
          </a:prstGeom>
          <a:ln w="19050" cmpd="sng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553200" y="2209800"/>
            <a:ext cx="152400" cy="762000"/>
          </a:xfrm>
          <a:prstGeom prst="roundRect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305800" y="1524000"/>
            <a:ext cx="381000" cy="381000"/>
            <a:chOff x="685800" y="1295400"/>
            <a:chExt cx="381000" cy="381000"/>
          </a:xfrm>
        </p:grpSpPr>
        <p:sp>
          <p:nvSpPr>
            <p:cNvPr id="20" name="Heptagon 19"/>
            <p:cNvSpPr/>
            <p:nvPr/>
          </p:nvSpPr>
          <p:spPr>
            <a:xfrm>
              <a:off x="685800" y="1295400"/>
              <a:ext cx="3810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0" y="1295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48400" y="2057400"/>
            <a:ext cx="381000" cy="381000"/>
            <a:chOff x="2895600" y="1143000"/>
            <a:chExt cx="381000" cy="381000"/>
          </a:xfrm>
        </p:grpSpPr>
        <p:sp>
          <p:nvSpPr>
            <p:cNvPr id="23" name="Heptagon 22"/>
            <p:cNvSpPr/>
            <p:nvPr/>
          </p:nvSpPr>
          <p:spPr>
            <a:xfrm>
              <a:off x="2895600" y="1143000"/>
              <a:ext cx="3810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71800" y="1143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1000" y="5181600"/>
            <a:ext cx="457200" cy="381000"/>
            <a:chOff x="5486400" y="1219200"/>
            <a:chExt cx="457200" cy="381000"/>
          </a:xfrm>
        </p:grpSpPr>
        <p:sp>
          <p:nvSpPr>
            <p:cNvPr id="26" name="Heptagon 25"/>
            <p:cNvSpPr/>
            <p:nvPr/>
          </p:nvSpPr>
          <p:spPr>
            <a:xfrm>
              <a:off x="5486400" y="1219200"/>
              <a:ext cx="4572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62600" y="12192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43400" y="6324600"/>
            <a:ext cx="457200" cy="381000"/>
            <a:chOff x="5486400" y="1219200"/>
            <a:chExt cx="457200" cy="381000"/>
          </a:xfrm>
        </p:grpSpPr>
        <p:sp>
          <p:nvSpPr>
            <p:cNvPr id="29" name="Heptagon 28"/>
            <p:cNvSpPr/>
            <p:nvPr/>
          </p:nvSpPr>
          <p:spPr>
            <a:xfrm>
              <a:off x="5486400" y="1219200"/>
              <a:ext cx="4572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62600" y="12192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pic>
        <p:nvPicPr>
          <p:cNvPr id="31" name="Picture 30" descr="insert Graphics-modif 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4191000"/>
            <a:ext cx="1866992" cy="216822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248400" y="4648200"/>
            <a:ext cx="457200" cy="381000"/>
            <a:chOff x="5486400" y="1219200"/>
            <a:chExt cx="457200" cy="381000"/>
          </a:xfrm>
        </p:grpSpPr>
        <p:sp>
          <p:nvSpPr>
            <p:cNvPr id="33" name="Heptagon 32"/>
            <p:cNvSpPr/>
            <p:nvPr/>
          </p:nvSpPr>
          <p:spPr>
            <a:xfrm>
              <a:off x="5486400" y="1219200"/>
              <a:ext cx="4572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62600" y="12192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5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82000" y="6096000"/>
            <a:ext cx="457200" cy="381000"/>
            <a:chOff x="5486400" y="1219200"/>
            <a:chExt cx="457200" cy="381000"/>
          </a:xfrm>
        </p:grpSpPr>
        <p:sp>
          <p:nvSpPr>
            <p:cNvPr id="36" name="Heptagon 35"/>
            <p:cNvSpPr/>
            <p:nvPr/>
          </p:nvSpPr>
          <p:spPr>
            <a:xfrm>
              <a:off x="5486400" y="1219200"/>
              <a:ext cx="457200" cy="38100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62600" y="12192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6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438400" y="1828800"/>
          <a:ext cx="4114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SmartArt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Final Result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92162"/>
          </a:xfrm>
        </p:spPr>
        <p:txBody>
          <a:bodyPr/>
          <a:lstStyle/>
          <a:p>
            <a:r>
              <a:rPr lang="en-US" dirty="0" smtClean="0"/>
              <a:t>How to insert Hyperlinks 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990600"/>
            <a:ext cx="6169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!!!</a:t>
            </a:r>
            <a:r>
              <a:rPr lang="en-US" dirty="0" smtClean="0"/>
              <a:t>  A hyperlink can only be inserted in a </a:t>
            </a:r>
            <a:r>
              <a:rPr lang="en-US" b="1" dirty="0" smtClean="0">
                <a:solidFill>
                  <a:srgbClr val="C00000"/>
                </a:solidFill>
              </a:rPr>
              <a:t>Text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zone </a:t>
            </a:r>
            <a:r>
              <a:rPr lang="en-US" dirty="0" smtClean="0"/>
              <a:t>(see slide 6)</a:t>
            </a:r>
            <a:endParaRPr lang="en-US" dirty="0"/>
          </a:p>
        </p:txBody>
      </p:sp>
      <p:pic>
        <p:nvPicPr>
          <p:cNvPr id="9" name="Picture 8" descr="insert Hyperlinks-tab choice &amp; o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76400"/>
            <a:ext cx="5181600" cy="685800"/>
          </a:xfrm>
          <a:prstGeom prst="rect">
            <a:avLst/>
          </a:prstGeom>
        </p:spPr>
      </p:pic>
      <p:pic>
        <p:nvPicPr>
          <p:cNvPr id="10" name="Picture 9" descr="insert Hyperlinks-tab choice &amp; option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590800"/>
            <a:ext cx="2597903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75260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Click on the </a:t>
            </a:r>
            <a:r>
              <a:rPr lang="en-US" b="1" dirty="0" smtClean="0"/>
              <a:t>Insert </a:t>
            </a:r>
            <a:r>
              <a:rPr lang="en-US" dirty="0" smtClean="0"/>
              <a:t>tab on the left of the screen.</a:t>
            </a:r>
          </a:p>
          <a:p>
            <a:endParaRPr lang="en-US" dirty="0" smtClean="0"/>
          </a:p>
          <a:p>
            <a:r>
              <a:rPr lang="en-US" dirty="0" smtClean="0"/>
              <a:t>2- Select </a:t>
            </a:r>
            <a:r>
              <a:rPr lang="en-US" b="1" dirty="0" smtClean="0"/>
              <a:t>Hyperlinks</a:t>
            </a:r>
          </a:p>
          <a:p>
            <a:endParaRPr lang="en-US" dirty="0" smtClean="0"/>
          </a:p>
          <a:p>
            <a:r>
              <a:rPr lang="en-US" dirty="0" smtClean="0"/>
              <a:t>3- Select </a:t>
            </a:r>
            <a:r>
              <a:rPr lang="en-US" b="1" dirty="0" smtClean="0"/>
              <a:t>Existing file or web page</a:t>
            </a:r>
            <a:r>
              <a:rPr lang="en-US" dirty="0" smtClean="0"/>
              <a:t> on the left side of the screen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4- Click on </a:t>
            </a:r>
            <a:r>
              <a:rPr lang="en-US" b="1" dirty="0" smtClean="0"/>
              <a:t>Address</a:t>
            </a:r>
            <a:r>
              <a:rPr lang="en-US" dirty="0" smtClean="0"/>
              <a:t> and type (or copy/paste)  your website address</a:t>
            </a:r>
            <a:endParaRPr lang="en-US" dirty="0" smtClean="0"/>
          </a:p>
          <a:p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43200" y="2057400"/>
            <a:ext cx="29718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48000" y="2971800"/>
            <a:ext cx="213360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048000" y="3810000"/>
            <a:ext cx="2819400" cy="685800"/>
          </a:xfrm>
          <a:prstGeom prst="straightConnector1">
            <a:avLst/>
          </a:prstGeom>
          <a:ln w="28575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429000" y="1828800"/>
            <a:ext cx="8382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24200" y="4953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Now 2 choices:</a:t>
            </a:r>
          </a:p>
          <a:p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Option A-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 want to see the address 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</a:p>
          <a:p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Option B-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 want to see another text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insert Hyperlinks 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100" dirty="0" smtClean="0"/>
              <a:t>Choice of text appearance</a:t>
            </a: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1676400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Option B</a:t>
            </a:r>
          </a:p>
          <a:p>
            <a:pPr algn="ctr"/>
            <a:r>
              <a:rPr lang="en-US" sz="1400" dirty="0" smtClean="0"/>
              <a:t>To find this presentation, please go on the</a:t>
            </a:r>
          </a:p>
          <a:p>
            <a:pPr algn="ctr"/>
            <a:r>
              <a:rPr lang="en-US" sz="1400" dirty="0" smtClean="0">
                <a:hlinkClick r:id="rId2"/>
              </a:rPr>
              <a:t>Career Prospectors website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Option A</a:t>
            </a:r>
          </a:p>
          <a:p>
            <a:pPr algn="ctr"/>
            <a:r>
              <a:rPr lang="en-US" sz="1400" dirty="0" smtClean="0"/>
              <a:t>To find this presentation, please go on the Career Prospectors website</a:t>
            </a:r>
          </a:p>
          <a:p>
            <a:pPr algn="ctr"/>
            <a:r>
              <a:rPr lang="en-US" sz="1400" dirty="0" smtClean="0">
                <a:hlinkClick r:id="rId2"/>
              </a:rPr>
              <a:t>https://www.career-prospectors.com</a:t>
            </a:r>
            <a:endParaRPr lang="en-US" sz="1400" dirty="0" smtClean="0"/>
          </a:p>
        </p:txBody>
      </p:sp>
      <p:pic>
        <p:nvPicPr>
          <p:cNvPr id="5" name="Picture 4" descr="insert Hyperlinks-insert sc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90800"/>
            <a:ext cx="3132666" cy="1658470"/>
          </a:xfrm>
          <a:prstGeom prst="rect">
            <a:avLst/>
          </a:prstGeom>
        </p:spPr>
      </p:pic>
      <p:pic>
        <p:nvPicPr>
          <p:cNvPr id="6" name="Picture 5" descr="insert Hyperlinks-insert screen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590800"/>
            <a:ext cx="3124200" cy="1633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20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Once you have entered your website address, the field </a:t>
            </a:r>
            <a:r>
              <a:rPr lang="en-US" sz="1400" b="1" dirty="0" smtClean="0"/>
              <a:t>Text to display </a:t>
            </a:r>
            <a:r>
              <a:rPr lang="en-US" sz="1400" dirty="0" smtClean="0"/>
              <a:t>is filled automatically with the same address</a:t>
            </a:r>
          </a:p>
          <a:p>
            <a:r>
              <a:rPr lang="en-US" sz="1400" dirty="0" smtClean="0"/>
              <a:t>So nothing to change, click on </a:t>
            </a:r>
            <a:r>
              <a:rPr lang="en-US" sz="1400" b="1" dirty="0" smtClean="0"/>
              <a:t>OK</a:t>
            </a:r>
            <a:endParaRPr lang="en-US" sz="14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8100" y="3390900"/>
            <a:ext cx="1676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2743200"/>
            <a:ext cx="2133600" cy="152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991100" y="3390900"/>
            <a:ext cx="1676400" cy="685800"/>
          </a:xfrm>
          <a:prstGeom prst="straightConnector1">
            <a:avLst/>
          </a:prstGeom>
          <a:ln w="22225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791200" y="2743200"/>
            <a:ext cx="2133600" cy="152400"/>
          </a:xfrm>
          <a:prstGeom prst="roundRect">
            <a:avLst/>
          </a:prstGeom>
          <a:noFill/>
          <a:ln w="22225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400" y="45720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Once you have entered your website address</a:t>
            </a:r>
          </a:p>
          <a:p>
            <a:r>
              <a:rPr lang="en-US" sz="1400" dirty="0" smtClean="0"/>
              <a:t>Go in the field </a:t>
            </a:r>
            <a:r>
              <a:rPr lang="en-US" sz="1400" b="1" dirty="0" smtClean="0"/>
              <a:t>Text to display </a:t>
            </a:r>
            <a:endParaRPr lang="en-US" sz="1400" dirty="0" smtClean="0"/>
          </a:p>
          <a:p>
            <a:r>
              <a:rPr lang="en-US" sz="1400" dirty="0" smtClean="0"/>
              <a:t>Type the text you want to see </a:t>
            </a:r>
          </a:p>
          <a:p>
            <a:r>
              <a:rPr lang="en-US" sz="1400" dirty="0" smtClean="0"/>
              <a:t>Click on </a:t>
            </a:r>
            <a:r>
              <a:rPr lang="en-US" sz="1400" b="1" dirty="0" smtClean="0"/>
              <a:t>OK</a:t>
            </a:r>
            <a:endParaRPr lang="en-US" sz="1400" dirty="0" smtClean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to insert</a:t>
            </a:r>
            <a:br>
              <a:rPr lang="en-US" sz="3600" dirty="0" smtClean="0"/>
            </a:br>
            <a:r>
              <a:rPr lang="en-US" sz="3600" dirty="0" smtClean="0"/>
              <a:t>Footer - Date - Slide# - symbol ?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5/27/2020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3352800" cy="365125"/>
          </a:xfrm>
        </p:spPr>
        <p:txBody>
          <a:bodyPr/>
          <a:lstStyle/>
          <a:p>
            <a:r>
              <a:rPr lang="en-US" dirty="0" err="1" smtClean="0"/>
              <a:t>Benedicte</a:t>
            </a:r>
            <a:r>
              <a:rPr lang="en-US" dirty="0" smtClean="0"/>
              <a:t> </a:t>
            </a:r>
            <a:r>
              <a:rPr lang="en-US" dirty="0" err="1" smtClean="0"/>
              <a:t>Gibergy</a:t>
            </a:r>
            <a:r>
              <a:rPr lang="en-US" dirty="0" smtClean="0"/>
              <a:t>  - For Career Prospectors - #</a:t>
            </a:r>
            <a:endParaRPr lang="en-US" dirty="0"/>
          </a:p>
        </p:txBody>
      </p:sp>
      <p:pic>
        <p:nvPicPr>
          <p:cNvPr id="11" name="Picture 10" descr="insert Header Footer-tab choice &amp; op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76400"/>
            <a:ext cx="4724400" cy="678257"/>
          </a:xfrm>
          <a:prstGeom prst="rect">
            <a:avLst/>
          </a:prstGeom>
        </p:spPr>
      </p:pic>
      <p:pic>
        <p:nvPicPr>
          <p:cNvPr id="12" name="Picture 11" descr="insert Header Footer-tab choice &amp; option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590800"/>
            <a:ext cx="2667000" cy="1795569"/>
          </a:xfrm>
          <a:prstGeom prst="rect">
            <a:avLst/>
          </a:prstGeom>
        </p:spPr>
      </p:pic>
      <p:pic>
        <p:nvPicPr>
          <p:cNvPr id="13" name="Picture 12" descr="insert Header Footer-tab choice &amp; option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572000"/>
            <a:ext cx="2819400" cy="18883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333685"/>
            <a:ext cx="373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Click on the </a:t>
            </a:r>
            <a:r>
              <a:rPr lang="en-US" b="1" dirty="0" smtClean="0"/>
              <a:t>Insert </a:t>
            </a:r>
            <a:r>
              <a:rPr lang="en-US" dirty="0" smtClean="0"/>
              <a:t>tab on the left of the screen.</a:t>
            </a:r>
          </a:p>
          <a:p>
            <a:endParaRPr lang="en-US" dirty="0" smtClean="0"/>
          </a:p>
          <a:p>
            <a:r>
              <a:rPr lang="en-US" dirty="0" smtClean="0"/>
              <a:t>2- Select </a:t>
            </a:r>
            <a:r>
              <a:rPr lang="en-US" b="1" dirty="0" err="1" smtClean="0"/>
              <a:t>Heade</a:t>
            </a:r>
            <a:r>
              <a:rPr lang="en-US" b="1" dirty="0" smtClean="0"/>
              <a:t> Header &amp; Footer r </a:t>
            </a:r>
            <a:r>
              <a:rPr lang="en-US" b="1" dirty="0" smtClean="0"/>
              <a:t>&amp; Footer</a:t>
            </a:r>
          </a:p>
          <a:p>
            <a:endParaRPr lang="en-US" dirty="0" smtClean="0"/>
          </a:p>
          <a:p>
            <a:r>
              <a:rPr lang="en-US" dirty="0" smtClean="0"/>
              <a:t>3- You get the </a:t>
            </a:r>
            <a:r>
              <a:rPr lang="en-US" b="1" dirty="0" smtClean="0"/>
              <a:t>Header &amp; Footer </a:t>
            </a:r>
            <a:r>
              <a:rPr lang="en-US" b="1" dirty="0" smtClean="0"/>
              <a:t>Options</a:t>
            </a:r>
            <a:r>
              <a:rPr lang="en-US" dirty="0" smtClean="0"/>
              <a:t> screen</a:t>
            </a:r>
          </a:p>
          <a:p>
            <a:endParaRPr lang="en-US" dirty="0" smtClean="0"/>
          </a:p>
          <a:p>
            <a:r>
              <a:rPr lang="en-US" dirty="0" smtClean="0"/>
              <a:t>4- </a:t>
            </a:r>
            <a:r>
              <a:rPr lang="en-US" dirty="0" smtClean="0"/>
              <a:t>Select the options and enter the text you want to see on the slide </a:t>
            </a:r>
            <a:endParaRPr lang="en-US" dirty="0" smtClean="0"/>
          </a:p>
          <a:p>
            <a:endParaRPr lang="en-US" dirty="0" smtClean="0"/>
          </a:p>
          <a:p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67000" y="2057400"/>
            <a:ext cx="16764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828800" y="1905000"/>
            <a:ext cx="53340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286000" y="5486400"/>
            <a:ext cx="91440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1676400" y="5029200"/>
            <a:ext cx="1067594" cy="5349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2743200" y="5029200"/>
            <a:ext cx="685800" cy="794"/>
          </a:xfrm>
          <a:prstGeom prst="line">
            <a:avLst/>
          </a:prstGeom>
          <a:ln w="25400">
            <a:solidFill>
              <a:srgbClr val="00B05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2743200" y="5715000"/>
            <a:ext cx="685800" cy="794"/>
          </a:xfrm>
          <a:prstGeom prst="line">
            <a:avLst/>
          </a:prstGeom>
          <a:ln w="25400">
            <a:solidFill>
              <a:srgbClr val="00B05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2743200" y="5943600"/>
            <a:ext cx="685800" cy="794"/>
          </a:xfrm>
          <a:prstGeom prst="line">
            <a:avLst/>
          </a:prstGeom>
          <a:ln w="25400">
            <a:solidFill>
              <a:srgbClr val="00B05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486400" y="5029200"/>
            <a:ext cx="609600" cy="152400"/>
          </a:xfrm>
          <a:prstGeom prst="roundRect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5486400" y="4876800"/>
            <a:ext cx="609600" cy="152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200400" y="3886200"/>
            <a:ext cx="3810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553200" y="3886200"/>
            <a:ext cx="2438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n-US" dirty="0" smtClean="0"/>
              <a:t>- Click on:</a:t>
            </a:r>
          </a:p>
          <a:p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b="1" i="1" dirty="0" smtClean="0">
                <a:solidFill>
                  <a:srgbClr val="FF66FF"/>
                </a:solidFill>
              </a:rPr>
              <a:t>Apply</a:t>
            </a:r>
            <a:r>
              <a:rPr lang="en-US" sz="1600" i="1" dirty="0" smtClean="0"/>
              <a:t>  = to apply the modification </a:t>
            </a:r>
            <a:r>
              <a:rPr lang="en-US" sz="1600" i="1" dirty="0" smtClean="0">
                <a:solidFill>
                  <a:srgbClr val="FF66FF"/>
                </a:solidFill>
              </a:rPr>
              <a:t>ONLY</a:t>
            </a:r>
            <a:r>
              <a:rPr lang="en-US" sz="1600" i="1" dirty="0" smtClean="0"/>
              <a:t> on the slide you </a:t>
            </a:r>
            <a:r>
              <a:rPr lang="en-US" sz="1600" i="1" dirty="0" smtClean="0"/>
              <a:t>a</a:t>
            </a:r>
            <a:r>
              <a:rPr lang="en-US" sz="1600" i="1" dirty="0" smtClean="0"/>
              <a:t>re on</a:t>
            </a:r>
          </a:p>
          <a:p>
            <a:r>
              <a:rPr lang="en-US" sz="1600" i="1" dirty="0" smtClean="0"/>
              <a:t>Or</a:t>
            </a:r>
          </a:p>
          <a:p>
            <a:r>
              <a:rPr lang="en-US" sz="1600" b="1" i="1" dirty="0" smtClean="0">
                <a:solidFill>
                  <a:srgbClr val="FFC000"/>
                </a:solidFill>
              </a:rPr>
              <a:t>Apply to All </a:t>
            </a:r>
            <a:r>
              <a:rPr lang="en-US" sz="1600" i="1" dirty="0" smtClean="0"/>
              <a:t>= </a:t>
            </a:r>
            <a:r>
              <a:rPr lang="en-US" sz="1600" i="1" dirty="0" smtClean="0"/>
              <a:t>= to apply the modification </a:t>
            </a:r>
            <a:r>
              <a:rPr lang="en-US" sz="1600" i="1" dirty="0" smtClean="0"/>
              <a:t>on </a:t>
            </a:r>
            <a:r>
              <a:rPr lang="en-US" sz="1600" i="1" dirty="0" smtClean="0">
                <a:solidFill>
                  <a:srgbClr val="FFC000"/>
                </a:solidFill>
              </a:rPr>
              <a:t>ALL</a:t>
            </a:r>
            <a:r>
              <a:rPr lang="en-US" sz="1600" i="1" dirty="0" smtClean="0"/>
              <a:t> slides (the whole presentation0</a:t>
            </a:r>
            <a:endParaRPr lang="en-US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insert</a:t>
            </a:r>
            <a:br>
              <a:rPr lang="en-US" dirty="0" smtClean="0"/>
            </a:br>
            <a:r>
              <a:rPr lang="en-US" dirty="0" smtClean="0"/>
              <a:t>Footer - Date - Slide# - symbol 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100" dirty="0" smtClean="0"/>
              <a:t>Result</a:t>
            </a:r>
            <a:endParaRPr lang="en-US" sz="3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insert Header Footer-footer date slide resul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33600"/>
            <a:ext cx="5613555" cy="36120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457200" y="762000"/>
            <a:ext cx="1447800" cy="1524000"/>
          </a:xfrm>
          <a:prstGeom prst="smileyFace">
            <a:avLst/>
          </a:prstGeom>
          <a:solidFill>
            <a:srgbClr val="66FF6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90800" y="1447800"/>
            <a:ext cx="5835059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Hope this has been helpful 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you need additional help, </a:t>
            </a:r>
            <a:r>
              <a:rPr lang="en-US" dirty="0" smtClean="0"/>
              <a:t>or make any comments/advices,</a:t>
            </a:r>
          </a:p>
          <a:p>
            <a:r>
              <a:rPr lang="en-US" dirty="0" smtClean="0"/>
              <a:t>feel </a:t>
            </a:r>
            <a:r>
              <a:rPr lang="en-US" dirty="0" smtClean="0"/>
              <a:t>free to contact me</a:t>
            </a:r>
          </a:p>
          <a:p>
            <a:endParaRPr lang="en-US" dirty="0" smtClean="0"/>
          </a:p>
          <a:p>
            <a:r>
              <a:rPr lang="en-US" dirty="0" err="1" smtClean="0"/>
              <a:t>Benedicte</a:t>
            </a:r>
            <a:r>
              <a:rPr lang="en-US" dirty="0" smtClean="0"/>
              <a:t> </a:t>
            </a:r>
            <a:r>
              <a:rPr lang="en-US" dirty="0" err="1" smtClean="0"/>
              <a:t>Gibergy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gibergyb@gmail.com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ransition spd="med" advTm="5000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en-US" dirty="0" smtClean="0">
                <a:effectLst/>
              </a:rPr>
              <a:t>Formatting</a:t>
            </a:r>
            <a:endParaRPr lang="en-US" dirty="0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ransition spd="slow" advTm="5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screen you see when you create a presentation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2" y="1180212"/>
            <a:ext cx="8400999" cy="50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1143000"/>
            <a:ext cx="87152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495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General overlook</a:t>
            </a:r>
            <a:endParaRPr lang="en-US" sz="3600" dirty="0"/>
          </a:p>
        </p:txBody>
      </p:sp>
      <p:sp>
        <p:nvSpPr>
          <p:cNvPr id="6" name="Left Arrow Callout 5"/>
          <p:cNvSpPr/>
          <p:nvPr/>
        </p:nvSpPr>
        <p:spPr>
          <a:xfrm>
            <a:off x="7162800" y="3886200"/>
            <a:ext cx="1752600" cy="1752600"/>
          </a:xfrm>
          <a:prstGeom prst="leftArrowCallou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C000"/>
                </a:solidFill>
              </a:rPr>
              <a:t>the  </a:t>
            </a:r>
            <a:r>
              <a:rPr lang="en-US" sz="2800" b="1" dirty="0" smtClean="0">
                <a:solidFill>
                  <a:srgbClr val="FFC000"/>
                </a:solidFill>
              </a:rPr>
              <a:t>SLIDE</a:t>
            </a:r>
            <a:r>
              <a:rPr lang="en-US" sz="1600" b="1" dirty="0" smtClean="0">
                <a:solidFill>
                  <a:srgbClr val="FFC000"/>
                </a:solidFill>
              </a:rPr>
              <a:t> 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524000"/>
            <a:ext cx="8763000" cy="6858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6858000" y="381000"/>
            <a:ext cx="1447800" cy="914400"/>
          </a:xfrm>
          <a:prstGeom prst="wedgeEllipse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6600" y="5334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Tab Panel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17360195">
            <a:off x="1572569" y="3334166"/>
            <a:ext cx="934400" cy="2057400"/>
          </a:xfrm>
          <a:prstGeom prst="upArrow">
            <a:avLst>
              <a:gd name="adj1" fmla="val 100000"/>
              <a:gd name="adj2" fmla="val 50000"/>
            </a:avLst>
          </a:prstGeom>
          <a:noFill/>
          <a:ln w="28575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rgbClr val="66FF66"/>
                </a:solidFill>
              </a:rPr>
              <a:t>Slides window &amp; general slides overview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533400" y="1295400"/>
            <a:ext cx="2743200" cy="228600"/>
          </a:xfrm>
          <a:prstGeom prst="flowChartTerminator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 rot="19830263">
            <a:off x="804284" y="281108"/>
            <a:ext cx="1363032" cy="84009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0600" y="381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Different tabs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5" name="Smiley Face 14"/>
          <p:cNvSpPr/>
          <p:nvPr/>
        </p:nvSpPr>
        <p:spPr>
          <a:xfrm>
            <a:off x="304800" y="5791200"/>
            <a:ext cx="457200" cy="381000"/>
          </a:xfrm>
          <a:prstGeom prst="smileyFac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68485" y="5521425"/>
            <a:ext cx="907915" cy="509725"/>
          </a:xfrm>
          <a:custGeom>
            <a:avLst/>
            <a:gdLst>
              <a:gd name="connsiteX0" fmla="*/ 0 w 887133"/>
              <a:gd name="connsiteY0" fmla="*/ 334627 h 509725"/>
              <a:gd name="connsiteX1" fmla="*/ 9728 w 887133"/>
              <a:gd name="connsiteY1" fmla="*/ 305444 h 509725"/>
              <a:gd name="connsiteX2" fmla="*/ 97277 w 887133"/>
              <a:gd name="connsiteY2" fmla="*/ 208167 h 509725"/>
              <a:gd name="connsiteX3" fmla="*/ 126460 w 887133"/>
              <a:gd name="connsiteY3" fmla="*/ 188712 h 509725"/>
              <a:gd name="connsiteX4" fmla="*/ 175098 w 887133"/>
              <a:gd name="connsiteY4" fmla="*/ 130346 h 509725"/>
              <a:gd name="connsiteX5" fmla="*/ 233464 w 887133"/>
              <a:gd name="connsiteY5" fmla="*/ 71980 h 509725"/>
              <a:gd name="connsiteX6" fmla="*/ 262647 w 887133"/>
              <a:gd name="connsiteY6" fmla="*/ 52525 h 509725"/>
              <a:gd name="connsiteX7" fmla="*/ 321013 w 887133"/>
              <a:gd name="connsiteY7" fmla="*/ 33070 h 509725"/>
              <a:gd name="connsiteX8" fmla="*/ 330741 w 887133"/>
              <a:gd name="connsiteY8" fmla="*/ 159529 h 509725"/>
              <a:gd name="connsiteX9" fmla="*/ 311285 w 887133"/>
              <a:gd name="connsiteY9" fmla="*/ 266533 h 509725"/>
              <a:gd name="connsiteX10" fmla="*/ 301558 w 887133"/>
              <a:gd name="connsiteY10" fmla="*/ 305444 h 509725"/>
              <a:gd name="connsiteX11" fmla="*/ 282102 w 887133"/>
              <a:gd name="connsiteY11" fmla="*/ 344355 h 509725"/>
              <a:gd name="connsiteX12" fmla="*/ 272375 w 887133"/>
              <a:gd name="connsiteY12" fmla="*/ 402721 h 509725"/>
              <a:gd name="connsiteX13" fmla="*/ 262647 w 887133"/>
              <a:gd name="connsiteY13" fmla="*/ 431904 h 509725"/>
              <a:gd name="connsiteX14" fmla="*/ 272375 w 887133"/>
              <a:gd name="connsiteY14" fmla="*/ 509725 h 509725"/>
              <a:gd name="connsiteX15" fmla="*/ 330741 w 887133"/>
              <a:gd name="connsiteY15" fmla="*/ 480542 h 509725"/>
              <a:gd name="connsiteX16" fmla="*/ 408562 w 887133"/>
              <a:gd name="connsiteY16" fmla="*/ 402721 h 509725"/>
              <a:gd name="connsiteX17" fmla="*/ 428017 w 887133"/>
              <a:gd name="connsiteY17" fmla="*/ 383265 h 509725"/>
              <a:gd name="connsiteX18" fmla="*/ 457200 w 887133"/>
              <a:gd name="connsiteY18" fmla="*/ 363810 h 509725"/>
              <a:gd name="connsiteX19" fmla="*/ 496111 w 887133"/>
              <a:gd name="connsiteY19" fmla="*/ 315172 h 509725"/>
              <a:gd name="connsiteX20" fmla="*/ 535021 w 887133"/>
              <a:gd name="connsiteY20" fmla="*/ 285989 h 509725"/>
              <a:gd name="connsiteX21" fmla="*/ 593387 w 887133"/>
              <a:gd name="connsiteY21" fmla="*/ 227623 h 509725"/>
              <a:gd name="connsiteX22" fmla="*/ 612843 w 887133"/>
              <a:gd name="connsiteY22" fmla="*/ 198440 h 509725"/>
              <a:gd name="connsiteX23" fmla="*/ 671209 w 887133"/>
              <a:gd name="connsiteY23" fmla="*/ 159529 h 509725"/>
              <a:gd name="connsiteX24" fmla="*/ 690664 w 887133"/>
              <a:gd name="connsiteY24" fmla="*/ 130346 h 509725"/>
              <a:gd name="connsiteX25" fmla="*/ 700392 w 887133"/>
              <a:gd name="connsiteY25" fmla="*/ 101163 h 509725"/>
              <a:gd name="connsiteX26" fmla="*/ 758758 w 887133"/>
              <a:gd name="connsiteY26" fmla="*/ 52525 h 509725"/>
              <a:gd name="connsiteX27" fmla="*/ 768485 w 887133"/>
              <a:gd name="connsiteY27" fmla="*/ 23342 h 509725"/>
              <a:gd name="connsiteX28" fmla="*/ 817124 w 887133"/>
              <a:gd name="connsiteY28" fmla="*/ 33070 h 509725"/>
              <a:gd name="connsiteX29" fmla="*/ 836579 w 887133"/>
              <a:gd name="connsiteY29" fmla="*/ 62253 h 509725"/>
              <a:gd name="connsiteX30" fmla="*/ 856034 w 887133"/>
              <a:gd name="connsiteY30" fmla="*/ 120619 h 509725"/>
              <a:gd name="connsiteX31" fmla="*/ 865762 w 887133"/>
              <a:gd name="connsiteY31" fmla="*/ 149802 h 509725"/>
              <a:gd name="connsiteX32" fmla="*/ 885217 w 887133"/>
              <a:gd name="connsiteY32" fmla="*/ 363810 h 509725"/>
              <a:gd name="connsiteX33" fmla="*/ 865762 w 887133"/>
              <a:gd name="connsiteY33" fmla="*/ 392993 h 509725"/>
              <a:gd name="connsiteX34" fmla="*/ 856034 w 887133"/>
              <a:gd name="connsiteY34" fmla="*/ 422176 h 5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87133" h="509725">
                <a:moveTo>
                  <a:pt x="0" y="334627"/>
                </a:moveTo>
                <a:cubicBezTo>
                  <a:pt x="3243" y="324899"/>
                  <a:pt x="4040" y="313976"/>
                  <a:pt x="9728" y="305444"/>
                </a:cubicBezTo>
                <a:cubicBezTo>
                  <a:pt x="24499" y="283287"/>
                  <a:pt x="73493" y="228553"/>
                  <a:pt x="97277" y="208167"/>
                </a:cubicBezTo>
                <a:cubicBezTo>
                  <a:pt x="106154" y="200559"/>
                  <a:pt x="117479" y="196196"/>
                  <a:pt x="126460" y="188712"/>
                </a:cubicBezTo>
                <a:cubicBezTo>
                  <a:pt x="183489" y="141188"/>
                  <a:pt x="131373" y="179537"/>
                  <a:pt x="175098" y="130346"/>
                </a:cubicBezTo>
                <a:cubicBezTo>
                  <a:pt x="193377" y="109782"/>
                  <a:pt x="214009" y="91435"/>
                  <a:pt x="233464" y="71980"/>
                </a:cubicBezTo>
                <a:cubicBezTo>
                  <a:pt x="241731" y="63713"/>
                  <a:pt x="251963" y="57273"/>
                  <a:pt x="262647" y="52525"/>
                </a:cubicBezTo>
                <a:cubicBezTo>
                  <a:pt x="281387" y="44196"/>
                  <a:pt x="321013" y="33070"/>
                  <a:pt x="321013" y="33070"/>
                </a:cubicBezTo>
                <a:cubicBezTo>
                  <a:pt x="358172" y="88809"/>
                  <a:pt x="342669" y="52176"/>
                  <a:pt x="330741" y="159529"/>
                </a:cubicBezTo>
                <a:cubicBezTo>
                  <a:pt x="317570" y="278072"/>
                  <a:pt x="330132" y="200567"/>
                  <a:pt x="311285" y="266533"/>
                </a:cubicBezTo>
                <a:cubicBezTo>
                  <a:pt x="307612" y="279388"/>
                  <a:pt x="306252" y="292926"/>
                  <a:pt x="301558" y="305444"/>
                </a:cubicBezTo>
                <a:cubicBezTo>
                  <a:pt x="296466" y="319022"/>
                  <a:pt x="288587" y="331385"/>
                  <a:pt x="282102" y="344355"/>
                </a:cubicBezTo>
                <a:cubicBezTo>
                  <a:pt x="278860" y="363810"/>
                  <a:pt x="276654" y="383467"/>
                  <a:pt x="272375" y="402721"/>
                </a:cubicBezTo>
                <a:cubicBezTo>
                  <a:pt x="270151" y="412731"/>
                  <a:pt x="262647" y="421650"/>
                  <a:pt x="262647" y="431904"/>
                </a:cubicBezTo>
                <a:cubicBezTo>
                  <a:pt x="262647" y="458046"/>
                  <a:pt x="269132" y="483785"/>
                  <a:pt x="272375" y="509725"/>
                </a:cubicBezTo>
                <a:cubicBezTo>
                  <a:pt x="291830" y="499997"/>
                  <a:pt x="313637" y="493981"/>
                  <a:pt x="330741" y="480542"/>
                </a:cubicBezTo>
                <a:cubicBezTo>
                  <a:pt x="359587" y="457877"/>
                  <a:pt x="382622" y="428661"/>
                  <a:pt x="408562" y="402721"/>
                </a:cubicBezTo>
                <a:lnTo>
                  <a:pt x="428017" y="383265"/>
                </a:lnTo>
                <a:cubicBezTo>
                  <a:pt x="436284" y="374998"/>
                  <a:pt x="448933" y="372077"/>
                  <a:pt x="457200" y="363810"/>
                </a:cubicBezTo>
                <a:cubicBezTo>
                  <a:pt x="471881" y="349129"/>
                  <a:pt x="481430" y="329853"/>
                  <a:pt x="496111" y="315172"/>
                </a:cubicBezTo>
                <a:cubicBezTo>
                  <a:pt x="507575" y="303708"/>
                  <a:pt x="522970" y="296835"/>
                  <a:pt x="535021" y="285989"/>
                </a:cubicBezTo>
                <a:cubicBezTo>
                  <a:pt x="555472" y="267583"/>
                  <a:pt x="578125" y="250516"/>
                  <a:pt x="593387" y="227623"/>
                </a:cubicBezTo>
                <a:cubicBezTo>
                  <a:pt x="599872" y="217895"/>
                  <a:pt x="604044" y="206139"/>
                  <a:pt x="612843" y="198440"/>
                </a:cubicBezTo>
                <a:cubicBezTo>
                  <a:pt x="630440" y="183043"/>
                  <a:pt x="671209" y="159529"/>
                  <a:pt x="671209" y="159529"/>
                </a:cubicBezTo>
                <a:cubicBezTo>
                  <a:pt x="677694" y="149801"/>
                  <a:pt x="685436" y="140803"/>
                  <a:pt x="690664" y="130346"/>
                </a:cubicBezTo>
                <a:cubicBezTo>
                  <a:pt x="695250" y="121175"/>
                  <a:pt x="694704" y="109695"/>
                  <a:pt x="700392" y="101163"/>
                </a:cubicBezTo>
                <a:cubicBezTo>
                  <a:pt x="715372" y="78692"/>
                  <a:pt x="737224" y="66881"/>
                  <a:pt x="758758" y="52525"/>
                </a:cubicBezTo>
                <a:cubicBezTo>
                  <a:pt x="762000" y="42797"/>
                  <a:pt x="761235" y="30593"/>
                  <a:pt x="768485" y="23342"/>
                </a:cubicBezTo>
                <a:cubicBezTo>
                  <a:pt x="791826" y="0"/>
                  <a:pt x="803425" y="15946"/>
                  <a:pt x="817124" y="33070"/>
                </a:cubicBezTo>
                <a:cubicBezTo>
                  <a:pt x="824427" y="42199"/>
                  <a:pt x="830094" y="52525"/>
                  <a:pt x="836579" y="62253"/>
                </a:cubicBezTo>
                <a:lnTo>
                  <a:pt x="856034" y="120619"/>
                </a:lnTo>
                <a:lnTo>
                  <a:pt x="865762" y="149802"/>
                </a:lnTo>
                <a:cubicBezTo>
                  <a:pt x="870506" y="192505"/>
                  <a:pt x="887133" y="333148"/>
                  <a:pt x="885217" y="363810"/>
                </a:cubicBezTo>
                <a:cubicBezTo>
                  <a:pt x="884488" y="375478"/>
                  <a:pt x="870990" y="382536"/>
                  <a:pt x="865762" y="392993"/>
                </a:cubicBezTo>
                <a:cubicBezTo>
                  <a:pt x="861176" y="402164"/>
                  <a:pt x="856034" y="422176"/>
                  <a:pt x="856034" y="422176"/>
                </a:cubicBezTo>
              </a:path>
            </a:pathLst>
          </a:custGeom>
          <a:noFill/>
          <a:ln w="28575">
            <a:solidFill>
              <a:srgbClr val="FF66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How to change title &amp; subtitle?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809999" cy="22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95800" y="1371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To MODIFY</a:t>
            </a:r>
            <a:endParaRPr lang="en-US" dirty="0" smtClean="0"/>
          </a:p>
          <a:p>
            <a:r>
              <a:rPr lang="en-US" dirty="0" smtClean="0"/>
              <a:t>1- Click  on the box</a:t>
            </a:r>
          </a:p>
          <a:p>
            <a:r>
              <a:rPr lang="en-US" dirty="0" smtClean="0"/>
              <a:t>2- Type directly your text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7338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ADD</a:t>
            </a:r>
            <a:endParaRPr lang="en-US" dirty="0" smtClean="0"/>
          </a:p>
          <a:p>
            <a:r>
              <a:rPr lang="en-US" dirty="0" smtClean="0"/>
              <a:t>1- Click on the </a:t>
            </a:r>
            <a:r>
              <a:rPr lang="en-US" b="1" dirty="0" smtClean="0"/>
              <a:t>Insert</a:t>
            </a:r>
            <a:r>
              <a:rPr lang="en-US" dirty="0" smtClean="0"/>
              <a:t> tab on the top left</a:t>
            </a:r>
          </a:p>
          <a:p>
            <a:r>
              <a:rPr lang="en-US" dirty="0" smtClean="0"/>
              <a:t>2- Click on the option Insert Text in </a:t>
            </a:r>
            <a:r>
              <a:rPr lang="en-US" dirty="0" err="1" smtClean="0"/>
              <a:t>th</a:t>
            </a:r>
            <a:r>
              <a:rPr lang="en-US" dirty="0" smtClean="0"/>
              <a:t> panel</a:t>
            </a:r>
          </a:p>
          <a:p>
            <a:r>
              <a:rPr lang="en-US" dirty="0" smtClean="0"/>
              <a:t>A flashing cursor appears</a:t>
            </a:r>
          </a:p>
          <a:p>
            <a:r>
              <a:rPr lang="en-US" dirty="0" smtClean="0"/>
              <a:t>3- Type your text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position the text box on the slide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4- select the border of the box and move it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0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13" descr="add-tex so tit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505200"/>
            <a:ext cx="4648200" cy="2924404"/>
          </a:xfrm>
          <a:prstGeom prst="rect">
            <a:avLst/>
          </a:prstGeom>
        </p:spPr>
      </p:pic>
      <p:sp>
        <p:nvSpPr>
          <p:cNvPr id="10" name="Heptagon 9"/>
          <p:cNvSpPr/>
          <p:nvPr/>
        </p:nvSpPr>
        <p:spPr>
          <a:xfrm>
            <a:off x="5867400" y="3581400"/>
            <a:ext cx="381000" cy="381000"/>
          </a:xfrm>
          <a:prstGeom prst="hept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200" y="3200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4572000" y="3429000"/>
            <a:ext cx="381000" cy="381000"/>
          </a:xfrm>
          <a:prstGeom prst="hept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ptagon 7"/>
          <p:cNvSpPr/>
          <p:nvPr/>
        </p:nvSpPr>
        <p:spPr>
          <a:xfrm>
            <a:off x="6629400" y="4572000"/>
            <a:ext cx="381000" cy="381000"/>
          </a:xfrm>
          <a:prstGeom prst="hept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4600" y="4267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819400" y="1905000"/>
            <a:ext cx="16002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553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create a new slide?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048001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Click on the </a:t>
            </a:r>
            <a:r>
              <a:rPr lang="en-US" b="1" dirty="0" smtClean="0"/>
              <a:t>Home</a:t>
            </a:r>
            <a:r>
              <a:rPr lang="en-US" dirty="0" smtClean="0"/>
              <a:t> tab.</a:t>
            </a:r>
          </a:p>
          <a:p>
            <a:endParaRPr lang="en-US" dirty="0" smtClean="0"/>
          </a:p>
          <a:p>
            <a:r>
              <a:rPr lang="en-US" dirty="0" smtClean="0"/>
              <a:t>2- Click on the </a:t>
            </a:r>
            <a:r>
              <a:rPr lang="en-US" b="1" dirty="0" smtClean="0"/>
              <a:t>New Slide      </a:t>
            </a:r>
            <a:r>
              <a:rPr lang="en-US" dirty="0" smtClean="0"/>
              <a:t>  button.  </a:t>
            </a:r>
          </a:p>
          <a:p>
            <a:endParaRPr lang="en-US" dirty="0"/>
          </a:p>
          <a:p>
            <a:r>
              <a:rPr lang="en-US" dirty="0" smtClean="0"/>
              <a:t>3- You get the slide’s choices window</a:t>
            </a:r>
          </a:p>
          <a:p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Since there, choose the slide which fits better what you want to present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title_t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7772400" cy="1541952"/>
          </a:xfrm>
          <a:prstGeom prst="rect">
            <a:avLst/>
          </a:prstGeom>
        </p:spPr>
      </p:pic>
      <p:sp>
        <p:nvSpPr>
          <p:cNvPr id="6" name="Heptagon 5"/>
          <p:cNvSpPr/>
          <p:nvPr/>
        </p:nvSpPr>
        <p:spPr>
          <a:xfrm>
            <a:off x="762000" y="685800"/>
            <a:ext cx="381000" cy="381000"/>
          </a:xfrm>
          <a:prstGeom prst="hept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68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Heptagon 7"/>
          <p:cNvSpPr/>
          <p:nvPr/>
        </p:nvSpPr>
        <p:spPr>
          <a:xfrm>
            <a:off x="1981200" y="2209800"/>
            <a:ext cx="381000" cy="381000"/>
          </a:xfrm>
          <a:prstGeom prst="hept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10" name="Picture 9" descr="title_t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743200"/>
            <a:ext cx="3489451" cy="3722690"/>
          </a:xfrm>
          <a:prstGeom prst="rect">
            <a:avLst/>
          </a:prstGeom>
        </p:spPr>
      </p:pic>
      <p:sp>
        <p:nvSpPr>
          <p:cNvPr id="11" name="Heptagon 10"/>
          <p:cNvSpPr/>
          <p:nvPr/>
        </p:nvSpPr>
        <p:spPr>
          <a:xfrm>
            <a:off x="5562600" y="3733800"/>
            <a:ext cx="381000" cy="381000"/>
          </a:xfrm>
          <a:prstGeom prst="hept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88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048001" y="3733801"/>
            <a:ext cx="167641" cy="1371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en-US" dirty="0" err="1" smtClean="0"/>
              <a:t>Benedicte</a:t>
            </a:r>
            <a:r>
              <a:rPr lang="en-US" dirty="0" smtClean="0"/>
              <a:t> </a:t>
            </a:r>
            <a:r>
              <a:rPr lang="en-US" dirty="0" err="1" smtClean="0"/>
              <a:t>Gibergy</a:t>
            </a:r>
            <a:r>
              <a:rPr lang="en-US" dirty="0" smtClean="0"/>
              <a:t>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to create a new slide? </a:t>
            </a:r>
            <a:r>
              <a:rPr lang="en-US" sz="2700" dirty="0" smtClean="0">
                <a:solidFill>
                  <a:srgbClr val="0070C0"/>
                </a:solidFill>
              </a:rPr>
              <a:t>quick way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1600200"/>
            <a:ext cx="2438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Click on the “Slides Overview” on the left of the screen.</a:t>
            </a:r>
          </a:p>
          <a:p>
            <a:endParaRPr lang="en-US" dirty="0" smtClean="0"/>
          </a:p>
          <a:p>
            <a:r>
              <a:rPr lang="en-US" dirty="0" smtClean="0"/>
              <a:t>2- Mouse Click Right.</a:t>
            </a:r>
          </a:p>
          <a:p>
            <a:endParaRPr lang="en-US" dirty="0"/>
          </a:p>
          <a:p>
            <a:r>
              <a:rPr lang="en-US" dirty="0" smtClean="0"/>
              <a:t>3- Select Layout </a:t>
            </a:r>
          </a:p>
          <a:p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‼  This will keep the same type than the slide you have selected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it was a blank one, you will get a new blank slide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it was a title + subtitle slide, you will get a new a title + subtitle slide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1295400" y="1143000"/>
            <a:ext cx="381000" cy="381000"/>
          </a:xfrm>
          <a:prstGeom prst="hept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114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Heptagon 7"/>
          <p:cNvSpPr/>
          <p:nvPr/>
        </p:nvSpPr>
        <p:spPr>
          <a:xfrm>
            <a:off x="3581400" y="1219200"/>
            <a:ext cx="381000" cy="381000"/>
          </a:xfrm>
          <a:prstGeom prst="hept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121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13" name="Picture 12" descr="new slide_quick w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1" y="1752600"/>
            <a:ext cx="2408577" cy="4800599"/>
          </a:xfrm>
          <a:prstGeom prst="rect">
            <a:avLst/>
          </a:prstGeom>
        </p:spPr>
      </p:pic>
      <p:pic>
        <p:nvPicPr>
          <p:cNvPr id="14" name="Picture 13" descr="new slide_quick way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1752601"/>
            <a:ext cx="1835244" cy="4788146"/>
          </a:xfrm>
          <a:prstGeom prst="rect">
            <a:avLst/>
          </a:prstGeom>
        </p:spPr>
      </p:pic>
      <p:sp>
        <p:nvSpPr>
          <p:cNvPr id="11" name="Heptagon 10"/>
          <p:cNvSpPr/>
          <p:nvPr/>
        </p:nvSpPr>
        <p:spPr>
          <a:xfrm>
            <a:off x="4419600" y="3581400"/>
            <a:ext cx="381000" cy="381000"/>
          </a:xfrm>
          <a:prstGeom prst="hept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95800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12725"/>
          </a:xfrm>
        </p:spPr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3DE423A6-BB3E-48F3-90B2-2D25D3A8005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err="1" smtClean="0"/>
              <a:t>Benedicte</a:t>
            </a:r>
            <a:r>
              <a:rPr lang="en-US" dirty="0" smtClean="0"/>
              <a:t> </a:t>
            </a:r>
            <a:r>
              <a:rPr lang="en-US" dirty="0" err="1" smtClean="0"/>
              <a:t>Gibergy</a:t>
            </a:r>
            <a:r>
              <a:rPr lang="en-US" dirty="0" smtClean="0"/>
              <a:t>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change the slide </a:t>
            </a:r>
            <a:r>
              <a:rPr lang="en-US" dirty="0" err="1" smtClean="0"/>
              <a:t>layout?</a:t>
            </a:r>
            <a:r>
              <a:rPr lang="en-US" sz="2700" dirty="0" err="1" smtClean="0">
                <a:solidFill>
                  <a:srgbClr val="0070C0"/>
                </a:solidFill>
              </a:rPr>
              <a:t>quick</a:t>
            </a:r>
            <a:r>
              <a:rPr lang="en-US" sz="2700" dirty="0" smtClean="0">
                <a:solidFill>
                  <a:srgbClr val="0070C0"/>
                </a:solidFill>
              </a:rPr>
              <a:t> way</a:t>
            </a:r>
            <a:endParaRPr lang="en-US" dirty="0"/>
          </a:p>
        </p:txBody>
      </p:sp>
      <p:sp>
        <p:nvSpPr>
          <p:cNvPr id="4" name="Heptagon 3"/>
          <p:cNvSpPr/>
          <p:nvPr/>
        </p:nvSpPr>
        <p:spPr>
          <a:xfrm>
            <a:off x="1295400" y="1295400"/>
            <a:ext cx="381000" cy="381000"/>
          </a:xfrm>
          <a:prstGeom prst="hept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 descr="new slide_quick way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752601"/>
            <a:ext cx="1835244" cy="47881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81800" y="1752600"/>
            <a:ext cx="220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Click on the </a:t>
            </a:r>
            <a:r>
              <a:rPr lang="en-US" b="1" dirty="0" smtClean="0"/>
              <a:t>Slides Overview </a:t>
            </a:r>
            <a:r>
              <a:rPr lang="en-US" dirty="0" smtClean="0"/>
              <a:t>on the left of the screen.</a:t>
            </a:r>
          </a:p>
          <a:p>
            <a:endParaRPr lang="en-US" dirty="0" smtClean="0"/>
          </a:p>
          <a:p>
            <a:r>
              <a:rPr lang="en-US" dirty="0" smtClean="0"/>
              <a:t>2- </a:t>
            </a:r>
            <a:r>
              <a:rPr lang="en-US" b="1" dirty="0" smtClean="0"/>
              <a:t>Mouse Click Right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3- Select </a:t>
            </a:r>
            <a:r>
              <a:rPr lang="en-US" b="1" dirty="0" smtClean="0"/>
              <a:t>Layout</a:t>
            </a:r>
          </a:p>
          <a:p>
            <a:endParaRPr lang="en-US" dirty="0" smtClean="0"/>
          </a:p>
          <a:p>
            <a:r>
              <a:rPr lang="en-US" dirty="0" smtClean="0"/>
              <a:t>4-  Choose the layout which fit what you want to present on this slide</a:t>
            </a:r>
          </a:p>
        </p:txBody>
      </p:sp>
      <p:sp>
        <p:nvSpPr>
          <p:cNvPr id="11" name="Isosceles Triangle 10"/>
          <p:cNvSpPr/>
          <p:nvPr/>
        </p:nvSpPr>
        <p:spPr>
          <a:xfrm rot="5400000">
            <a:off x="8442959" y="3520441"/>
            <a:ext cx="152400" cy="1219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hange layout_quick wa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752599"/>
            <a:ext cx="4419600" cy="4763409"/>
          </a:xfrm>
          <a:prstGeom prst="rect">
            <a:avLst/>
          </a:prstGeom>
        </p:spPr>
      </p:pic>
      <p:sp>
        <p:nvSpPr>
          <p:cNvPr id="13" name="Heptagon 12"/>
          <p:cNvSpPr/>
          <p:nvPr/>
        </p:nvSpPr>
        <p:spPr>
          <a:xfrm>
            <a:off x="3733800" y="2667000"/>
            <a:ext cx="381000" cy="381000"/>
          </a:xfrm>
          <a:prstGeom prst="hept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0" y="2667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Heptagon 14"/>
          <p:cNvSpPr/>
          <p:nvPr/>
        </p:nvSpPr>
        <p:spPr>
          <a:xfrm>
            <a:off x="4953000" y="3276600"/>
            <a:ext cx="381000" cy="381000"/>
          </a:xfrm>
          <a:prstGeom prst="hept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3600" y="2667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5/27/2020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23A6-BB3E-48F3-90B2-2D25D3A8005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Benedicte Gibergy  - For Career Prospectors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1412</Words>
  <Application>Microsoft Office PowerPoint</Application>
  <PresentationFormat>On-screen Show (4:3)</PresentationFormat>
  <Paragraphs>323</Paragraphs>
  <Slides>26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Office Theme</vt:lpstr>
      <vt:lpstr>PowerPoint   Introduction to the basics  Career Prospectors – session of May 27,2020</vt:lpstr>
      <vt:lpstr>Goals</vt:lpstr>
      <vt:lpstr>Formatting</vt:lpstr>
      <vt:lpstr>The screen you see when you create a presentation</vt:lpstr>
      <vt:lpstr>General overlook</vt:lpstr>
      <vt:lpstr>How to change title &amp; subtitle?</vt:lpstr>
      <vt:lpstr>How to create a new slide?</vt:lpstr>
      <vt:lpstr>How to create a new slide? quick way</vt:lpstr>
      <vt:lpstr>How to change the slide layout?quick way</vt:lpstr>
      <vt:lpstr>How to change the slide background ? quick way</vt:lpstr>
      <vt:lpstr>Insertion of elements</vt:lpstr>
      <vt:lpstr>How to insert a picture ?</vt:lpstr>
      <vt:lpstr>How to insert a picture ? Result</vt:lpstr>
      <vt:lpstr>Slide 14</vt:lpstr>
      <vt:lpstr>How to insert a Clip Art object ?</vt:lpstr>
      <vt:lpstr>Slide 16</vt:lpstr>
      <vt:lpstr>Slide 17</vt:lpstr>
      <vt:lpstr>How to insert a Shape?</vt:lpstr>
      <vt:lpstr>Slide 19</vt:lpstr>
      <vt:lpstr>Slide 20</vt:lpstr>
      <vt:lpstr>Slide 21</vt:lpstr>
      <vt:lpstr>How to insert Hyperlinks ?</vt:lpstr>
      <vt:lpstr>How to insert Hyperlinks ? Choice of text appearance</vt:lpstr>
      <vt:lpstr>How to insert Footer - Date - Slide# - symbol ?</vt:lpstr>
      <vt:lpstr>How to insert Footer - Date - Slide# - symbol ? Result</vt:lpstr>
      <vt:lpstr>Slide 26</vt:lpstr>
      <vt:lpstr>powerpoint for beginners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 Introduction to the basics  Career Prospectors – session of May 27,2020</dc:title>
  <dc:creator>kalck</dc:creator>
  <cp:lastModifiedBy>kalck</cp:lastModifiedBy>
  <cp:revision>135</cp:revision>
  <dcterms:created xsi:type="dcterms:W3CDTF">2020-05-25T18:39:39Z</dcterms:created>
  <dcterms:modified xsi:type="dcterms:W3CDTF">2020-06-05T15:49:34Z</dcterms:modified>
</cp:coreProperties>
</file>