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81" r:id="rId7"/>
    <p:sldId id="261" r:id="rId8"/>
    <p:sldId id="260" r:id="rId9"/>
    <p:sldId id="277" r:id="rId10"/>
    <p:sldId id="278" r:id="rId11"/>
    <p:sldId id="263" r:id="rId12"/>
    <p:sldId id="262" r:id="rId13"/>
    <p:sldId id="266" r:id="rId14"/>
    <p:sldId id="265" r:id="rId15"/>
    <p:sldId id="268" r:id="rId16"/>
    <p:sldId id="267" r:id="rId17"/>
    <p:sldId id="279" r:id="rId18"/>
    <p:sldId id="280" r:id="rId19"/>
    <p:sldId id="270" r:id="rId20"/>
    <p:sldId id="269" r:id="rId21"/>
    <p:sldId id="272" r:id="rId22"/>
    <p:sldId id="273" r:id="rId23"/>
    <p:sldId id="274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.crowdcompass.com/rvacespring2020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579-F21B-4CE9-95E0-2BB696330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RVA Career </a:t>
            </a:r>
            <a:br>
              <a:rPr lang="en-US" dirty="0"/>
            </a:br>
            <a:r>
              <a:rPr lang="en-US" dirty="0"/>
              <a:t>EXPO </a:t>
            </a:r>
            <a:r>
              <a:rPr lang="en-US" dirty="0">
                <a:solidFill>
                  <a:schemeClr val="tx1"/>
                </a:solidFill>
              </a:rPr>
              <a:t>APP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841E-53C2-476A-8F91-EA502F583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PLAN – ENGAGE - NAVIGATE</a:t>
            </a:r>
          </a:p>
        </p:txBody>
      </p:sp>
      <p:pic>
        <p:nvPicPr>
          <p:cNvPr id="4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98C0317C-8D37-4AB1-9C23-103465708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5778">
            <a:off x="1165021" y="582449"/>
            <a:ext cx="2171581" cy="38605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01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E206B4-05F0-4641-9B4E-380226D6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87" y="1150087"/>
            <a:ext cx="2560320" cy="4551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593650-C457-43BB-BB88-C0891E83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121" y="1150087"/>
            <a:ext cx="2560320" cy="45516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DAD601-1708-4635-8948-795FE505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55" y="1150087"/>
            <a:ext cx="2560320" cy="4551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535CBA-D5F4-49D8-A8E3-7DB044DF8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0662" y="1150087"/>
            <a:ext cx="2560320" cy="45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ATTENDEES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97951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75225-CE91-497B-857C-F4B34E5C9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8" y="5634577"/>
            <a:ext cx="555405" cy="716860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F95A3F-948B-4971-815A-289A9D6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0" y="216974"/>
            <a:ext cx="2996948" cy="5319583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2C0F6A-533D-43D0-B5C3-C8EB0C8F3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49" y="232193"/>
            <a:ext cx="2988375" cy="530436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29A38A-34CE-4A93-ACD4-D6E8E4A7F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17" y="216973"/>
            <a:ext cx="2996948" cy="5319584"/>
          </a:xfrm>
          <a:prstGeom prst="rect">
            <a:avLst/>
          </a:prstGeom>
        </p:spPr>
      </p:pic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9DC30-3AA4-4166-B4BC-5BA8652194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6"/>
          <a:srcRect l="-1500" r="1500" b="18796"/>
          <a:stretch/>
        </p:blipFill>
        <p:spPr>
          <a:xfrm>
            <a:off x="5849700" y="3590419"/>
            <a:ext cx="1865647" cy="2689084"/>
          </a:xfrm>
        </p:spPr>
      </p:pic>
    </p:spTree>
    <p:extLst>
      <p:ext uri="{BB962C8B-B14F-4D97-AF65-F5344CB8AC3E}">
        <p14:creationId xmlns:p14="http://schemas.microsoft.com/office/powerpoint/2010/main" val="2216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ACTIVITY FEED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348568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6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6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7" name="Picture 48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8" name="Rectangle 50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E0571-D34C-4CC6-8105-05F19C4A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GET SOCIAL</a:t>
            </a:r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58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80B268-E69A-464E-96B6-72D06C0784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-2" b="16601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3EE35-A5A3-4700-8EFA-7EF931489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4" y="5794076"/>
            <a:ext cx="666656" cy="7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EVENT &amp; HELP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9483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0BDC6A-27CF-4D3D-987D-A64004D1B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CAC22-642A-422B-8E48-FC011B5C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EBB4D63D-5B79-4759-930C-06044A25A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C80661D-03E7-4C80-9634-B3F09E3E8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A3758B-0FB4-4446-B0D7-04F22D90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4DE59E-B5D4-459B-9B25-926B3816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720BE6-2514-406D-8C93-C0F40A74E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42DF35-FC91-4DAF-94C3-7EB2241B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80000">
            <a:off x="2306313" y="1046802"/>
            <a:ext cx="2679972" cy="476439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7B327-4D4D-47A0-A808-F090A03D9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80000">
            <a:off x="7283144" y="893850"/>
            <a:ext cx="2679972" cy="4764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C5CEB-F8B7-49AA-82B7-85DCDC605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80000">
            <a:off x="1179790" y="5328962"/>
            <a:ext cx="487067" cy="6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Search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152082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10BDC6A-27CF-4D3D-987D-A64004D1B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E7FCAC22-642A-422B-8E48-FC011B5C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8" name="Rectangle 57">
              <a:extLst>
                <a:ext uri="{FF2B5EF4-FFF2-40B4-BE49-F238E27FC236}">
                  <a16:creationId xmlns:a16="http://schemas.microsoft.com/office/drawing/2014/main" id="{EBB4D63D-5B79-4759-930C-06044A25A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5C80661D-03E7-4C80-9634-B3F09E3E8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A3758B-0FB4-4446-B0D7-04F22D90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C3A0D8-50A4-40B8-A9E4-F27783934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51" y="5628833"/>
            <a:ext cx="551576" cy="723943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367619-2DD2-4C5A-A3B3-2F0B4210F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76" y="329993"/>
            <a:ext cx="2848622" cy="5056303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C94614-7197-43F5-A66D-FAF2A051F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593" y="319344"/>
            <a:ext cx="2848622" cy="50563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DC949C-949F-46FE-A040-533169C16370}"/>
              </a:ext>
            </a:extLst>
          </p:cNvPr>
          <p:cNvSpPr/>
          <p:nvPr/>
        </p:nvSpPr>
        <p:spPr>
          <a:xfrm>
            <a:off x="2214694" y="562062"/>
            <a:ext cx="914400" cy="285226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C5456A-FC27-40AF-8C3B-E6886B7556A2}"/>
              </a:ext>
            </a:extLst>
          </p:cNvPr>
          <p:cNvSpPr/>
          <p:nvPr/>
        </p:nvSpPr>
        <p:spPr>
          <a:xfrm>
            <a:off x="6023295" y="4282081"/>
            <a:ext cx="832808" cy="214418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 err="1">
                <a:solidFill>
                  <a:srgbClr val="FFFFFF"/>
                </a:solidFill>
              </a:rPr>
              <a:t>LinkedIN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236066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9ADA6-B284-4E7B-96EA-9889A90E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Dowload</a:t>
            </a:r>
            <a:r>
              <a:rPr lang="en-US" sz="4400" dirty="0">
                <a:solidFill>
                  <a:schemeClr val="bg1"/>
                </a:solidFill>
              </a:rPr>
              <a:t> The APP</a:t>
            </a:r>
          </a:p>
        </p:txBody>
      </p:sp>
      <p:pic>
        <p:nvPicPr>
          <p:cNvPr id="7" name="Content Placeholder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84966668-EBBE-4810-9581-6AD407965EB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832049" y="2063750"/>
            <a:ext cx="2665264" cy="3446463"/>
          </a:xfr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FA8ED5-DF4E-451F-B0D6-CFC13FC82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044" y="438486"/>
            <a:ext cx="3098622" cy="55000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AD60DA-89D4-4ADF-9E26-9C6CC3898838}"/>
              </a:ext>
            </a:extLst>
          </p:cNvPr>
          <p:cNvSpPr/>
          <p:nvPr/>
        </p:nvSpPr>
        <p:spPr>
          <a:xfrm>
            <a:off x="489550" y="5846157"/>
            <a:ext cx="511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https://event.crowdcompass.com/rvacespring2020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710BDC6A-27CF-4D3D-987D-A64004D1B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E7FCAC22-642A-422B-8E48-FC011B5C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8" name="Rectangle 57">
              <a:extLst>
                <a:ext uri="{FF2B5EF4-FFF2-40B4-BE49-F238E27FC236}">
                  <a16:creationId xmlns:a16="http://schemas.microsoft.com/office/drawing/2014/main" id="{EBB4D63D-5B79-4759-930C-06044A25A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5C80661D-03E7-4C80-9634-B3F09E3E8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A3758B-0FB4-4446-B0D7-04F22D90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C8B2A4-A9C6-468B-AB41-6CCFE57639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23270" r="-1" b="16551"/>
          <a:stretch/>
        </p:blipFill>
        <p:spPr>
          <a:xfrm>
            <a:off x="724270" y="321012"/>
            <a:ext cx="4655453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EC19B9-5C12-4F27-A801-C99BAB72B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10" r="-1" b="19911"/>
          <a:stretch/>
        </p:blipFill>
        <p:spPr>
          <a:xfrm>
            <a:off x="6341546" y="321011"/>
            <a:ext cx="4655453" cy="498058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32BCD-A39F-428A-9F54-6C446F5BD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19" y="5629422"/>
            <a:ext cx="571515" cy="7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OPTIONS Menu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709673" y="294369"/>
            <a:ext cx="3452963" cy="6129011"/>
          </a:xfrm>
        </p:spPr>
      </p:pic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CC833C-AA9F-450D-87FF-AD22F8B27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491" y="294371"/>
            <a:ext cx="3452963" cy="61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OPTIONS MENU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-</a:t>
            </a: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SETTINGS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FC76A0-1346-404A-ABD8-BE242AEF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35" y="857953"/>
            <a:ext cx="2804733" cy="4978401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286581-8101-4BEE-813E-30AAA931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27" y="857950"/>
            <a:ext cx="2804733" cy="4978401"/>
          </a:xfrm>
          <a:prstGeom prst="rect">
            <a:avLst/>
          </a:prstGeom>
        </p:spPr>
      </p:pic>
      <p:pic>
        <p:nvPicPr>
          <p:cNvPr id="9" name="Content Placeholder 8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915A74BE-E45B-4154-B643-EED8EDD876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4061802" y="857954"/>
            <a:ext cx="2804733" cy="4978403"/>
          </a:xfrm>
        </p:spPr>
      </p:pic>
    </p:spTree>
    <p:extLst>
      <p:ext uri="{BB962C8B-B14F-4D97-AF65-F5344CB8AC3E}">
        <p14:creationId xmlns:p14="http://schemas.microsoft.com/office/powerpoint/2010/main" val="161564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6">
            <a:extLst>
              <a:ext uri="{FF2B5EF4-FFF2-40B4-BE49-F238E27FC236}">
                <a16:creationId xmlns:a16="http://schemas.microsoft.com/office/drawing/2014/main" id="{76EA5558-6F13-4315-B59F-DAA05A6EB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2" name="Freeform 11">
            <a:extLst>
              <a:ext uri="{FF2B5EF4-FFF2-40B4-BE49-F238E27FC236}">
                <a16:creationId xmlns:a16="http://schemas.microsoft.com/office/drawing/2014/main" id="{F11EF67E-A76B-4908-8CBC-824BC0E8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3">
            <a:extLst>
              <a:ext uri="{FF2B5EF4-FFF2-40B4-BE49-F238E27FC236}">
                <a16:creationId xmlns:a16="http://schemas.microsoft.com/office/drawing/2014/main" id="{D14104DC-0846-4DC0-92E6-1EEBE1EE7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C8E240AA-819B-40E3-92F6-95A21067E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4">
            <a:extLst>
              <a:ext uri="{FF2B5EF4-FFF2-40B4-BE49-F238E27FC236}">
                <a16:creationId xmlns:a16="http://schemas.microsoft.com/office/drawing/2014/main" id="{ECAE88C9-DE01-4326-8D88-50215123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6" name="5-Point Star 24">
            <a:extLst>
              <a:ext uri="{FF2B5EF4-FFF2-40B4-BE49-F238E27FC236}">
                <a16:creationId xmlns:a16="http://schemas.microsoft.com/office/drawing/2014/main" id="{7E7FD8B2-7738-4D90-8464-083682300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28">
            <a:extLst>
              <a:ext uri="{FF2B5EF4-FFF2-40B4-BE49-F238E27FC236}">
                <a16:creationId xmlns:a16="http://schemas.microsoft.com/office/drawing/2014/main" id="{3F863DE6-F8B9-4464-8C6F-AC4A8F84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Rectangle 30">
            <a:extLst>
              <a:ext uri="{FF2B5EF4-FFF2-40B4-BE49-F238E27FC236}">
                <a16:creationId xmlns:a16="http://schemas.microsoft.com/office/drawing/2014/main" id="{E778BED4-89C1-43B5-A5F5-EFEBD4C1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0" y="0"/>
            <a:ext cx="4702938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18" y="1301568"/>
            <a:ext cx="3314218" cy="2912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Options MENU</a:t>
            </a:r>
            <a:br>
              <a:rPr lang="en-US" sz="5100" dirty="0"/>
            </a:br>
            <a:r>
              <a:rPr lang="en-US" sz="5100" dirty="0"/>
              <a:t>-</a:t>
            </a:r>
            <a:br>
              <a:rPr lang="en-US" sz="5100" dirty="0"/>
            </a:br>
            <a:r>
              <a:rPr lang="en-US" sz="5100" dirty="0"/>
              <a:t>My ITEMS</a:t>
            </a: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007D710E-8B64-4F83-B179-368E734A8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88" y="0"/>
            <a:ext cx="4238653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B7303D09-B760-47C1-86EB-207889482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5752622"/>
            <a:ext cx="423977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id="{4D9AF3B8-ABD3-49D3-BDDA-FCF6FF11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89" y="0"/>
            <a:ext cx="428392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2" name="Rectangle 38">
            <a:extLst>
              <a:ext uri="{FF2B5EF4-FFF2-40B4-BE49-F238E27FC236}">
                <a16:creationId xmlns:a16="http://schemas.microsoft.com/office/drawing/2014/main" id="{FD8499D7-6DA0-4AF9-88AF-884440B3B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800" y="450792"/>
            <a:ext cx="6639906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3CC833C-AA9F-450D-87FF-AD22F8B27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856" y="739321"/>
            <a:ext cx="3022359" cy="5373083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3C4536-A761-4F9C-A837-8BEE156A50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8467718" y="734080"/>
            <a:ext cx="3028419" cy="538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5BF45-1D57-4756-8FA2-B1949BC85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028" y="864728"/>
            <a:ext cx="5670360" cy="5128544"/>
          </a:xfrm>
        </p:spPr>
        <p:txBody>
          <a:bodyPr anchor="ctr">
            <a:normAutofit/>
          </a:bodyPr>
          <a:lstStyle/>
          <a:p>
            <a:pPr algn="l"/>
            <a:r>
              <a:rPr lang="en-US" sz="6600"/>
              <a:t>THANKS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99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25500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COMPANIES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181979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2E14-2EE7-414D-9609-EBB1231B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5" y="5448893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Companies</a:t>
            </a:r>
          </a:p>
        </p:txBody>
      </p:sp>
      <p:pic>
        <p:nvPicPr>
          <p:cNvPr id="9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C08A9FB4-465E-4F47-B889-A0D7ACB6B7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8672" y="1506894"/>
            <a:ext cx="2165753" cy="3844212"/>
          </a:xfr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C7C0B9-2184-4114-A509-9AF853D5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02" y="345049"/>
            <a:ext cx="2113186" cy="3750906"/>
          </a:xfrm>
          <a:prstGeom prst="rect">
            <a:avLst/>
          </a:prstGeom>
        </p:spPr>
      </p:pic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BD4C24-44F3-48EF-B4CB-D9ACCD28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605" y="345049"/>
            <a:ext cx="2165753" cy="3844212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AE1B3-D258-4625-B814-21F826DC0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033" y="1697987"/>
            <a:ext cx="2165753" cy="3844211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1F0A89-CFD1-4080-9A69-B5B553595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043" y="345049"/>
            <a:ext cx="2113186" cy="375090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2F4DC8-8606-4955-9B0C-06A7A7E26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127" y="1669810"/>
            <a:ext cx="2165754" cy="3844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4E0DE0-EFE5-43E5-A4ED-92D11DD978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9411" y="5710858"/>
            <a:ext cx="622375" cy="6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A screenshot of text&#10;&#10;Description automatically generated">
            <a:extLst>
              <a:ext uri="{FF2B5EF4-FFF2-40B4-BE49-F238E27FC236}">
                <a16:creationId xmlns:a16="http://schemas.microsoft.com/office/drawing/2014/main" id="{2CC23056-4D88-4D5B-BB03-230FE6B161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02515" y="398990"/>
            <a:ext cx="2748359" cy="4878338"/>
          </a:xfr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A7D3C3-9CD2-466E-A69E-8A42DB74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82" y="398990"/>
            <a:ext cx="2748359" cy="487833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E836C6-C6FF-4AC4-8C32-F232623D9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049" y="398991"/>
            <a:ext cx="2748359" cy="48783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A7A9BB-516B-4D00-8299-6D5022850E45}"/>
              </a:ext>
            </a:extLst>
          </p:cNvPr>
          <p:cNvSpPr/>
          <p:nvPr/>
        </p:nvSpPr>
        <p:spPr>
          <a:xfrm>
            <a:off x="2994870" y="1963024"/>
            <a:ext cx="402671" cy="453005"/>
          </a:xfrm>
          <a:prstGeom prst="ellipse">
            <a:avLst/>
          </a:prstGeom>
          <a:solidFill>
            <a:srgbClr val="B80E0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51242C-7ED9-433F-BCB2-F7CBBF8BD881}"/>
              </a:ext>
            </a:extLst>
          </p:cNvPr>
          <p:cNvSpPr/>
          <p:nvPr/>
        </p:nvSpPr>
        <p:spPr>
          <a:xfrm>
            <a:off x="2996268" y="4523065"/>
            <a:ext cx="402671" cy="453005"/>
          </a:xfrm>
          <a:prstGeom prst="ellipse">
            <a:avLst/>
          </a:prstGeom>
          <a:solidFill>
            <a:srgbClr val="B80E0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D1EBF-CAFC-48BA-9C1D-EE775492F819}"/>
              </a:ext>
            </a:extLst>
          </p:cNvPr>
          <p:cNvSpPr/>
          <p:nvPr/>
        </p:nvSpPr>
        <p:spPr>
          <a:xfrm>
            <a:off x="4580965" y="3693459"/>
            <a:ext cx="1658470" cy="295835"/>
          </a:xfrm>
          <a:prstGeom prst="rect">
            <a:avLst/>
          </a:prstGeom>
          <a:solidFill>
            <a:srgbClr val="FFFF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842E9-E3A8-4C04-BA4F-4A6CA975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MAIN MENU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MAPS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7F5A00-647E-40FE-BD6A-CFEF5E73A4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227389" y="322076"/>
            <a:ext cx="3500758" cy="6213847"/>
          </a:xfrm>
        </p:spPr>
      </p:pic>
    </p:spTree>
    <p:extLst>
      <p:ext uri="{BB962C8B-B14F-4D97-AF65-F5344CB8AC3E}">
        <p14:creationId xmlns:p14="http://schemas.microsoft.com/office/powerpoint/2010/main" val="184065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56CB5FD-F892-4EB6-8755-D316C7F6A4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26180" y="429207"/>
            <a:ext cx="3211832" cy="5701005"/>
          </a:xfr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993535-EDC5-41B9-B0A8-EF3154A18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32" y="429207"/>
            <a:ext cx="3224128" cy="5722828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31B7BD-7828-4A31-82E9-20E367B5D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27" y="429207"/>
            <a:ext cx="2822220" cy="5009441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AC21D7-AC54-4BA8-888D-022DE11E6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439" y="429207"/>
            <a:ext cx="3183038" cy="5649892"/>
          </a:xfrm>
          <a:prstGeom prst="rect">
            <a:avLst/>
          </a:prstGeom>
        </p:spPr>
      </p:pic>
      <p:pic>
        <p:nvPicPr>
          <p:cNvPr id="13" name="Picture 1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4E6BE9E5-0FC6-4437-8224-F14978C3C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920" y="407384"/>
            <a:ext cx="3211833" cy="5701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A62318-E7B8-4E88-94A6-C82D05F4A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27" y="5665967"/>
            <a:ext cx="506778" cy="6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98CD824-6275-4A59-AC7A-E8149161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37" y="964184"/>
            <a:ext cx="2772346" cy="49286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192C4D-84CC-42DB-943C-9CABE8A99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233" y="965199"/>
            <a:ext cx="2771775" cy="4927601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138AA-D5F8-4603-A644-2AECCFC2A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756" y="965199"/>
            <a:ext cx="2771775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95</Words>
  <Application>Microsoft Office PowerPoint</Application>
  <PresentationFormat>Widescreen</PresentationFormat>
  <Paragraphs>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Impact</vt:lpstr>
      <vt:lpstr>Main Event</vt:lpstr>
      <vt:lpstr>RVA Career  EXPO APP </vt:lpstr>
      <vt:lpstr>Dowload The APP</vt:lpstr>
      <vt:lpstr>MAIN MENU  </vt:lpstr>
      <vt:lpstr>MAIN MENU - COMPANIES</vt:lpstr>
      <vt:lpstr>Companies</vt:lpstr>
      <vt:lpstr>PowerPoint Presentation</vt:lpstr>
      <vt:lpstr>MAIN MENU - MAPS</vt:lpstr>
      <vt:lpstr>PowerPoint Presentation</vt:lpstr>
      <vt:lpstr>PowerPoint Presentation</vt:lpstr>
      <vt:lpstr>PowerPoint Presentation</vt:lpstr>
      <vt:lpstr>Main MENU - ATTENDEES</vt:lpstr>
      <vt:lpstr>PowerPoint Presentation</vt:lpstr>
      <vt:lpstr>Main MENU - ACTIVITY FEED</vt:lpstr>
      <vt:lpstr>GET SOCIAL</vt:lpstr>
      <vt:lpstr>Main MENU - EVENT &amp; HELP</vt:lpstr>
      <vt:lpstr>PowerPoint Presentation</vt:lpstr>
      <vt:lpstr>MAIN MENU - Search</vt:lpstr>
      <vt:lpstr>PowerPoint Presentation</vt:lpstr>
      <vt:lpstr>MAIN MENU - LinkedIN</vt:lpstr>
      <vt:lpstr>PowerPoint Presentation</vt:lpstr>
      <vt:lpstr>MAIN MENU - OPTIONS Menu</vt:lpstr>
      <vt:lpstr>OPTIONS MENU - SETTINGS</vt:lpstr>
      <vt:lpstr>Options MENU - My ITEMS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RVA Career  EXPO APP</dc:title>
  <dc:creator>Michael Kurze</dc:creator>
  <cp:lastModifiedBy>Michael Kurze</cp:lastModifiedBy>
  <cp:revision>7</cp:revision>
  <dcterms:created xsi:type="dcterms:W3CDTF">2020-03-03T06:39:04Z</dcterms:created>
  <dcterms:modified xsi:type="dcterms:W3CDTF">2020-03-03T18:09:19Z</dcterms:modified>
</cp:coreProperties>
</file>