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8"/>
  </p:notesMasterIdLst>
  <p:handoutMasterIdLst>
    <p:handoutMasterId r:id="rId29"/>
  </p:handoutMasterIdLst>
  <p:sldIdLst>
    <p:sldId id="256" r:id="rId2"/>
    <p:sldId id="293" r:id="rId3"/>
    <p:sldId id="274" r:id="rId4"/>
    <p:sldId id="275" r:id="rId5"/>
    <p:sldId id="258" r:id="rId6"/>
    <p:sldId id="259" r:id="rId7"/>
    <p:sldId id="261" r:id="rId8"/>
    <p:sldId id="281" r:id="rId9"/>
    <p:sldId id="260" r:id="rId10"/>
    <p:sldId id="273" r:id="rId11"/>
    <p:sldId id="289" r:id="rId12"/>
    <p:sldId id="290" r:id="rId13"/>
    <p:sldId id="280" r:id="rId14"/>
    <p:sldId id="282" r:id="rId15"/>
    <p:sldId id="291" r:id="rId16"/>
    <p:sldId id="279" r:id="rId17"/>
    <p:sldId id="278" r:id="rId18"/>
    <p:sldId id="277" r:id="rId19"/>
    <p:sldId id="284" r:id="rId20"/>
    <p:sldId id="283" r:id="rId21"/>
    <p:sldId id="262" r:id="rId22"/>
    <p:sldId id="285" r:id="rId23"/>
    <p:sldId id="286" r:id="rId24"/>
    <p:sldId id="288" r:id="rId25"/>
    <p:sldId id="287" r:id="rId26"/>
    <p:sldId id="29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100" d="100"/>
          <a:sy n="100" d="100"/>
        </p:scale>
        <p:origin x="-1008" y="-612"/>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p:scale>
          <a:sx n="90" d="100"/>
          <a:sy n="90" d="100"/>
        </p:scale>
        <p:origin x="2112" y="-4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3FAEA-0E55-43C7-AFFD-002C58F61491}" type="doc">
      <dgm:prSet loTypeId="urn:microsoft.com/office/officeart/2005/8/layout/pyramid2" loCatId="list" qsTypeId="urn:microsoft.com/office/officeart/2005/8/quickstyle/simple1" qsCatId="simple" csTypeId="urn:microsoft.com/office/officeart/2005/8/colors/accent1_2" csCatId="accent1" phldr="1"/>
      <dgm:spPr/>
    </dgm:pt>
    <dgm:pt modelId="{E0FA6F42-1481-4810-AA66-16EA8B6A8BFE}">
      <dgm:prSet phldrT="[Text]"/>
      <dgm:spPr/>
      <dgm:t>
        <a:bodyPr/>
        <a:lstStyle/>
        <a:p>
          <a:r>
            <a:rPr lang="en-US" dirty="0"/>
            <a:t>‘Basic’ Resume</a:t>
          </a:r>
        </a:p>
      </dgm:t>
    </dgm:pt>
    <dgm:pt modelId="{5E48A34F-A5FD-4F10-851A-A06CE350CDFF}" type="parTrans" cxnId="{DB3271BB-DD7F-4399-B49C-EBF54B256A43}">
      <dgm:prSet/>
      <dgm:spPr/>
      <dgm:t>
        <a:bodyPr/>
        <a:lstStyle/>
        <a:p>
          <a:endParaRPr lang="en-US"/>
        </a:p>
      </dgm:t>
    </dgm:pt>
    <dgm:pt modelId="{290616DC-AC4B-473C-AE69-34571CF465DA}" type="sibTrans" cxnId="{DB3271BB-DD7F-4399-B49C-EBF54B256A43}">
      <dgm:prSet/>
      <dgm:spPr/>
      <dgm:t>
        <a:bodyPr/>
        <a:lstStyle/>
        <a:p>
          <a:endParaRPr lang="en-US"/>
        </a:p>
      </dgm:t>
    </dgm:pt>
    <dgm:pt modelId="{0F1FA33F-D1B4-4499-9F34-3882F93CF1A2}">
      <dgm:prSet phldrT="[Text]"/>
      <dgm:spPr/>
      <dgm:t>
        <a:bodyPr/>
        <a:lstStyle/>
        <a:p>
          <a:r>
            <a:rPr lang="en-US" dirty="0"/>
            <a:t>Summary</a:t>
          </a:r>
        </a:p>
        <a:p>
          <a:r>
            <a:rPr lang="en-US" dirty="0"/>
            <a:t>Statement</a:t>
          </a:r>
        </a:p>
      </dgm:t>
    </dgm:pt>
    <dgm:pt modelId="{831EB31A-3929-4C22-81DA-4A2188CC8D14}" type="parTrans" cxnId="{F3407303-54FB-43FC-B819-92059A4B34E5}">
      <dgm:prSet/>
      <dgm:spPr/>
      <dgm:t>
        <a:bodyPr/>
        <a:lstStyle/>
        <a:p>
          <a:endParaRPr lang="en-US"/>
        </a:p>
      </dgm:t>
    </dgm:pt>
    <dgm:pt modelId="{BBDE41FA-1EC9-4C1E-A777-8091A48F5D1C}" type="sibTrans" cxnId="{F3407303-54FB-43FC-B819-92059A4B34E5}">
      <dgm:prSet/>
      <dgm:spPr/>
      <dgm:t>
        <a:bodyPr/>
        <a:lstStyle/>
        <a:p>
          <a:endParaRPr lang="en-US"/>
        </a:p>
      </dgm:t>
    </dgm:pt>
    <dgm:pt modelId="{E22ACD96-574D-4560-998B-EAC8AD180DF0}">
      <dgm:prSet phldrT="[Text]"/>
      <dgm:spPr/>
      <dgm:t>
        <a:bodyPr/>
        <a:lstStyle/>
        <a:p>
          <a:r>
            <a:rPr lang="en-US" dirty="0"/>
            <a:t>Accomplishments</a:t>
          </a:r>
        </a:p>
      </dgm:t>
    </dgm:pt>
    <dgm:pt modelId="{F3D7E176-BF25-4DBA-BA11-CAA922CBCA41}" type="parTrans" cxnId="{1FF3E20A-DD96-46AC-99EE-FE36A2E44117}">
      <dgm:prSet/>
      <dgm:spPr/>
      <dgm:t>
        <a:bodyPr/>
        <a:lstStyle/>
        <a:p>
          <a:endParaRPr lang="en-US"/>
        </a:p>
      </dgm:t>
    </dgm:pt>
    <dgm:pt modelId="{FCC84FE9-C9FB-453B-97C7-E303FADBBD32}" type="sibTrans" cxnId="{1FF3E20A-DD96-46AC-99EE-FE36A2E44117}">
      <dgm:prSet/>
      <dgm:spPr/>
      <dgm:t>
        <a:bodyPr/>
        <a:lstStyle/>
        <a:p>
          <a:endParaRPr lang="en-US"/>
        </a:p>
      </dgm:t>
    </dgm:pt>
    <dgm:pt modelId="{98A3013D-9717-487D-9647-8D75F9E54473}" type="pres">
      <dgm:prSet presAssocID="{38A3FAEA-0E55-43C7-AFFD-002C58F61491}" presName="compositeShape" presStyleCnt="0">
        <dgm:presLayoutVars>
          <dgm:dir/>
          <dgm:resizeHandles/>
        </dgm:presLayoutVars>
      </dgm:prSet>
      <dgm:spPr/>
    </dgm:pt>
    <dgm:pt modelId="{443167D2-7A5E-425C-B95C-6145D24773BC}" type="pres">
      <dgm:prSet presAssocID="{38A3FAEA-0E55-43C7-AFFD-002C58F61491}" presName="pyramid" presStyleLbl="node1" presStyleIdx="0" presStyleCnt="1"/>
      <dgm:spPr/>
    </dgm:pt>
    <dgm:pt modelId="{2851C54D-5E19-4CFF-8D4D-027F42CB81B9}" type="pres">
      <dgm:prSet presAssocID="{38A3FAEA-0E55-43C7-AFFD-002C58F61491}" presName="theList" presStyleCnt="0"/>
      <dgm:spPr/>
    </dgm:pt>
    <dgm:pt modelId="{C0459882-5EDA-4309-8360-2A62BF002272}" type="pres">
      <dgm:prSet presAssocID="{E0FA6F42-1481-4810-AA66-16EA8B6A8BFE}" presName="aNode" presStyleLbl="fgAcc1" presStyleIdx="0" presStyleCnt="3">
        <dgm:presLayoutVars>
          <dgm:bulletEnabled val="1"/>
        </dgm:presLayoutVars>
      </dgm:prSet>
      <dgm:spPr/>
    </dgm:pt>
    <dgm:pt modelId="{800A1412-FA90-40CD-9650-0ACC6844C3E0}" type="pres">
      <dgm:prSet presAssocID="{E0FA6F42-1481-4810-AA66-16EA8B6A8BFE}" presName="aSpace" presStyleCnt="0"/>
      <dgm:spPr/>
    </dgm:pt>
    <dgm:pt modelId="{1629CF52-779C-4AC4-BE4D-C6033EE6ACE5}" type="pres">
      <dgm:prSet presAssocID="{0F1FA33F-D1B4-4499-9F34-3882F93CF1A2}" presName="aNode" presStyleLbl="fgAcc1" presStyleIdx="1" presStyleCnt="3">
        <dgm:presLayoutVars>
          <dgm:bulletEnabled val="1"/>
        </dgm:presLayoutVars>
      </dgm:prSet>
      <dgm:spPr/>
    </dgm:pt>
    <dgm:pt modelId="{AB70BD97-3576-4749-8D74-1031A81131E6}" type="pres">
      <dgm:prSet presAssocID="{0F1FA33F-D1B4-4499-9F34-3882F93CF1A2}" presName="aSpace" presStyleCnt="0"/>
      <dgm:spPr/>
    </dgm:pt>
    <dgm:pt modelId="{9ECE08D7-9704-4195-B7D3-07EA783F56A1}" type="pres">
      <dgm:prSet presAssocID="{E22ACD96-574D-4560-998B-EAC8AD180DF0}" presName="aNode" presStyleLbl="fgAcc1" presStyleIdx="2" presStyleCnt="3">
        <dgm:presLayoutVars>
          <dgm:bulletEnabled val="1"/>
        </dgm:presLayoutVars>
      </dgm:prSet>
      <dgm:spPr/>
    </dgm:pt>
    <dgm:pt modelId="{7643A809-F27E-4277-9679-FEFA6001891E}" type="pres">
      <dgm:prSet presAssocID="{E22ACD96-574D-4560-998B-EAC8AD180DF0}" presName="aSpace" presStyleCnt="0"/>
      <dgm:spPr/>
    </dgm:pt>
  </dgm:ptLst>
  <dgm:cxnLst>
    <dgm:cxn modelId="{F3407303-54FB-43FC-B819-92059A4B34E5}" srcId="{38A3FAEA-0E55-43C7-AFFD-002C58F61491}" destId="{0F1FA33F-D1B4-4499-9F34-3882F93CF1A2}" srcOrd="1" destOrd="0" parTransId="{831EB31A-3929-4C22-81DA-4A2188CC8D14}" sibTransId="{BBDE41FA-1EC9-4C1E-A777-8091A48F5D1C}"/>
    <dgm:cxn modelId="{1FF3E20A-DD96-46AC-99EE-FE36A2E44117}" srcId="{38A3FAEA-0E55-43C7-AFFD-002C58F61491}" destId="{E22ACD96-574D-4560-998B-EAC8AD180DF0}" srcOrd="2" destOrd="0" parTransId="{F3D7E176-BF25-4DBA-BA11-CAA922CBCA41}" sibTransId="{FCC84FE9-C9FB-453B-97C7-E303FADBBD32}"/>
    <dgm:cxn modelId="{C9E9FF50-0421-4935-905C-F191724F2747}" type="presOf" srcId="{0F1FA33F-D1B4-4499-9F34-3882F93CF1A2}" destId="{1629CF52-779C-4AC4-BE4D-C6033EE6ACE5}" srcOrd="0" destOrd="0" presId="urn:microsoft.com/office/officeart/2005/8/layout/pyramid2"/>
    <dgm:cxn modelId="{5B7C059B-E1F0-493B-9FD1-D1048D914986}" type="presOf" srcId="{E0FA6F42-1481-4810-AA66-16EA8B6A8BFE}" destId="{C0459882-5EDA-4309-8360-2A62BF002272}" srcOrd="0" destOrd="0" presId="urn:microsoft.com/office/officeart/2005/8/layout/pyramid2"/>
    <dgm:cxn modelId="{DB3271BB-DD7F-4399-B49C-EBF54B256A43}" srcId="{38A3FAEA-0E55-43C7-AFFD-002C58F61491}" destId="{E0FA6F42-1481-4810-AA66-16EA8B6A8BFE}" srcOrd="0" destOrd="0" parTransId="{5E48A34F-A5FD-4F10-851A-A06CE350CDFF}" sibTransId="{290616DC-AC4B-473C-AE69-34571CF465DA}"/>
    <dgm:cxn modelId="{1FBC05DF-F051-4847-98C6-E505F0C85C51}" type="presOf" srcId="{38A3FAEA-0E55-43C7-AFFD-002C58F61491}" destId="{98A3013D-9717-487D-9647-8D75F9E54473}" srcOrd="0" destOrd="0" presId="urn:microsoft.com/office/officeart/2005/8/layout/pyramid2"/>
    <dgm:cxn modelId="{4BD88AEB-609F-4829-A258-5A25DAFC036D}" type="presOf" srcId="{E22ACD96-574D-4560-998B-EAC8AD180DF0}" destId="{9ECE08D7-9704-4195-B7D3-07EA783F56A1}" srcOrd="0" destOrd="0" presId="urn:microsoft.com/office/officeart/2005/8/layout/pyramid2"/>
    <dgm:cxn modelId="{FA5F32CE-9999-4D37-A6B2-0140FF29AA52}" type="presParOf" srcId="{98A3013D-9717-487D-9647-8D75F9E54473}" destId="{443167D2-7A5E-425C-B95C-6145D24773BC}" srcOrd="0" destOrd="0" presId="urn:microsoft.com/office/officeart/2005/8/layout/pyramid2"/>
    <dgm:cxn modelId="{F66040E1-8207-423F-9464-FF3E2FD8B9AB}" type="presParOf" srcId="{98A3013D-9717-487D-9647-8D75F9E54473}" destId="{2851C54D-5E19-4CFF-8D4D-027F42CB81B9}" srcOrd="1" destOrd="0" presId="urn:microsoft.com/office/officeart/2005/8/layout/pyramid2"/>
    <dgm:cxn modelId="{2F38027E-DC85-480F-AB82-E3AE9017601A}" type="presParOf" srcId="{2851C54D-5E19-4CFF-8D4D-027F42CB81B9}" destId="{C0459882-5EDA-4309-8360-2A62BF002272}" srcOrd="0" destOrd="0" presId="urn:microsoft.com/office/officeart/2005/8/layout/pyramid2"/>
    <dgm:cxn modelId="{D2F15D65-81A2-4375-81A2-A6CE0DED8624}" type="presParOf" srcId="{2851C54D-5E19-4CFF-8D4D-027F42CB81B9}" destId="{800A1412-FA90-40CD-9650-0ACC6844C3E0}" srcOrd="1" destOrd="0" presId="urn:microsoft.com/office/officeart/2005/8/layout/pyramid2"/>
    <dgm:cxn modelId="{43D9FAB6-CAA3-4F12-BB83-702D4DE511CE}" type="presParOf" srcId="{2851C54D-5E19-4CFF-8D4D-027F42CB81B9}" destId="{1629CF52-779C-4AC4-BE4D-C6033EE6ACE5}" srcOrd="2" destOrd="0" presId="urn:microsoft.com/office/officeart/2005/8/layout/pyramid2"/>
    <dgm:cxn modelId="{31CB8B1C-BB3C-4E5F-8A68-D4972DB6E3C2}" type="presParOf" srcId="{2851C54D-5E19-4CFF-8D4D-027F42CB81B9}" destId="{AB70BD97-3576-4749-8D74-1031A81131E6}" srcOrd="3" destOrd="0" presId="urn:microsoft.com/office/officeart/2005/8/layout/pyramid2"/>
    <dgm:cxn modelId="{3831DE4E-D69A-4CE0-BE82-C9068D0FC20D}" type="presParOf" srcId="{2851C54D-5E19-4CFF-8D4D-027F42CB81B9}" destId="{9ECE08D7-9704-4195-B7D3-07EA783F56A1}" srcOrd="4" destOrd="0" presId="urn:microsoft.com/office/officeart/2005/8/layout/pyramid2"/>
    <dgm:cxn modelId="{B3F089C1-287D-4A28-AC2F-DC469A063123}" type="presParOf" srcId="{2851C54D-5E19-4CFF-8D4D-027F42CB81B9}" destId="{7643A809-F27E-4277-9679-FEFA6001891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AEC94-7C1D-4D33-8E77-16D8227ABCD1}"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80AA7C0-6471-435D-BAF8-340887CCB9B3}">
      <dgm:prSet/>
      <dgm:spPr/>
      <dgm:t>
        <a:bodyPr/>
        <a:lstStyle/>
        <a:p>
          <a:r>
            <a:rPr lang="en-US" dirty="0"/>
            <a:t>Your accomplishments tell your story succinctly</a:t>
          </a:r>
        </a:p>
      </dgm:t>
    </dgm:pt>
    <dgm:pt modelId="{D5C26D35-7C60-47B9-8B4B-2099703A5DA0}" type="parTrans" cxnId="{65384B35-0390-4C2D-9C8A-9581A2B0E5F9}">
      <dgm:prSet/>
      <dgm:spPr/>
      <dgm:t>
        <a:bodyPr/>
        <a:lstStyle/>
        <a:p>
          <a:endParaRPr lang="en-US"/>
        </a:p>
      </dgm:t>
    </dgm:pt>
    <dgm:pt modelId="{2166879B-58C2-4721-A31D-75CD77001D67}" type="sibTrans" cxnId="{65384B35-0390-4C2D-9C8A-9581A2B0E5F9}">
      <dgm:prSet/>
      <dgm:spPr/>
      <dgm:t>
        <a:bodyPr/>
        <a:lstStyle/>
        <a:p>
          <a:endParaRPr lang="en-US"/>
        </a:p>
      </dgm:t>
    </dgm:pt>
    <dgm:pt modelId="{B5F079B6-C9BD-4395-BC9A-723B058E9B0B}">
      <dgm:prSet/>
      <dgm:spPr/>
      <dgm:t>
        <a:bodyPr/>
        <a:lstStyle/>
        <a:p>
          <a:r>
            <a:rPr lang="en-US" dirty="0"/>
            <a:t>Formal interviews frequently use behavioral interviewing techniques</a:t>
          </a:r>
        </a:p>
      </dgm:t>
    </dgm:pt>
    <dgm:pt modelId="{D8A4917E-657C-4B25-B8C8-C2F2147FB3E4}" type="parTrans" cxnId="{3B8A332C-9997-4D8F-BD22-7EA5FF739533}">
      <dgm:prSet/>
      <dgm:spPr/>
      <dgm:t>
        <a:bodyPr/>
        <a:lstStyle/>
        <a:p>
          <a:endParaRPr lang="en-US"/>
        </a:p>
      </dgm:t>
    </dgm:pt>
    <dgm:pt modelId="{01E90638-5D89-4B28-98E2-9A803F68EC12}" type="sibTrans" cxnId="{3B8A332C-9997-4D8F-BD22-7EA5FF739533}">
      <dgm:prSet/>
      <dgm:spPr/>
      <dgm:t>
        <a:bodyPr/>
        <a:lstStyle/>
        <a:p>
          <a:endParaRPr lang="en-US"/>
        </a:p>
      </dgm:t>
    </dgm:pt>
    <dgm:pt modelId="{0D1A8441-764D-4091-A467-FCD21D09B303}">
      <dgm:prSet/>
      <dgm:spPr/>
      <dgm:t>
        <a:bodyPr/>
        <a:lstStyle/>
        <a:p>
          <a:r>
            <a:rPr lang="en-US" dirty="0"/>
            <a:t>Accomplishments may be the most powerful information on a resume </a:t>
          </a:r>
        </a:p>
      </dgm:t>
    </dgm:pt>
    <dgm:pt modelId="{D5C535B6-7871-4E31-AE3B-10CF97E97DC7}" type="sibTrans" cxnId="{DB7AA3E4-3581-4CE2-BC44-B859A730868E}">
      <dgm:prSet/>
      <dgm:spPr/>
      <dgm:t>
        <a:bodyPr/>
        <a:lstStyle/>
        <a:p>
          <a:endParaRPr lang="en-US"/>
        </a:p>
      </dgm:t>
    </dgm:pt>
    <dgm:pt modelId="{A850046A-E384-4808-9817-E2F33B88D22A}" type="parTrans" cxnId="{DB7AA3E4-3581-4CE2-BC44-B859A730868E}">
      <dgm:prSet/>
      <dgm:spPr/>
      <dgm:t>
        <a:bodyPr/>
        <a:lstStyle/>
        <a:p>
          <a:endParaRPr lang="en-US"/>
        </a:p>
      </dgm:t>
    </dgm:pt>
    <dgm:pt modelId="{DC670CD1-2146-4546-AD58-9E63DA0FE9D1}">
      <dgm:prSet/>
      <dgm:spPr/>
      <dgm:t>
        <a:bodyPr/>
        <a:lstStyle/>
        <a:p>
          <a:r>
            <a:rPr lang="en-US" dirty="0"/>
            <a:t>SOAR/STAR stories are built upon accomplishments</a:t>
          </a:r>
        </a:p>
      </dgm:t>
    </dgm:pt>
    <dgm:pt modelId="{874114A8-2929-4B60-9BD3-1F9ADD606D2D}" type="parTrans" cxnId="{84330FAB-08AD-4F7F-A2FF-79AFB3F1446A}">
      <dgm:prSet/>
      <dgm:spPr/>
      <dgm:t>
        <a:bodyPr/>
        <a:lstStyle/>
        <a:p>
          <a:endParaRPr lang="en-US"/>
        </a:p>
      </dgm:t>
    </dgm:pt>
    <dgm:pt modelId="{EF20BFDA-FD79-4329-AD38-A2D9AB485A05}" type="sibTrans" cxnId="{84330FAB-08AD-4F7F-A2FF-79AFB3F1446A}">
      <dgm:prSet/>
      <dgm:spPr/>
      <dgm:t>
        <a:bodyPr/>
        <a:lstStyle/>
        <a:p>
          <a:endParaRPr lang="en-US"/>
        </a:p>
      </dgm:t>
    </dgm:pt>
    <dgm:pt modelId="{4660E299-9751-4BF4-82B5-27590CB11876}" type="pres">
      <dgm:prSet presAssocID="{330AEC94-7C1D-4D33-8E77-16D8227ABCD1}" presName="diagram" presStyleCnt="0">
        <dgm:presLayoutVars>
          <dgm:dir/>
          <dgm:resizeHandles val="exact"/>
        </dgm:presLayoutVars>
      </dgm:prSet>
      <dgm:spPr/>
    </dgm:pt>
    <dgm:pt modelId="{3A46CA51-B473-41DF-B49A-226E77279809}" type="pres">
      <dgm:prSet presAssocID="{0D1A8441-764D-4091-A467-FCD21D09B303}" presName="node" presStyleLbl="node1" presStyleIdx="0" presStyleCnt="4">
        <dgm:presLayoutVars>
          <dgm:bulletEnabled val="1"/>
        </dgm:presLayoutVars>
      </dgm:prSet>
      <dgm:spPr/>
    </dgm:pt>
    <dgm:pt modelId="{B9F2DE49-564E-4A8A-89FC-2F430AB41BC7}" type="pres">
      <dgm:prSet presAssocID="{D5C535B6-7871-4E31-AE3B-10CF97E97DC7}" presName="sibTrans" presStyleCnt="0"/>
      <dgm:spPr/>
    </dgm:pt>
    <dgm:pt modelId="{B8A7274D-E600-4A8D-97CF-233C09186017}" type="pres">
      <dgm:prSet presAssocID="{580AA7C0-6471-435D-BAF8-340887CCB9B3}" presName="node" presStyleLbl="node1" presStyleIdx="1" presStyleCnt="4">
        <dgm:presLayoutVars>
          <dgm:bulletEnabled val="1"/>
        </dgm:presLayoutVars>
      </dgm:prSet>
      <dgm:spPr/>
    </dgm:pt>
    <dgm:pt modelId="{7740C49E-CFD7-4E52-86E7-F6862E663665}" type="pres">
      <dgm:prSet presAssocID="{2166879B-58C2-4721-A31D-75CD77001D67}" presName="sibTrans" presStyleCnt="0"/>
      <dgm:spPr/>
    </dgm:pt>
    <dgm:pt modelId="{4918C33D-7303-4E76-9D8B-347E57643124}" type="pres">
      <dgm:prSet presAssocID="{B5F079B6-C9BD-4395-BC9A-723B058E9B0B}" presName="node" presStyleLbl="node1" presStyleIdx="2" presStyleCnt="4">
        <dgm:presLayoutVars>
          <dgm:bulletEnabled val="1"/>
        </dgm:presLayoutVars>
      </dgm:prSet>
      <dgm:spPr/>
    </dgm:pt>
    <dgm:pt modelId="{C36258C6-6EAC-4533-AA49-A044E624F3F7}" type="pres">
      <dgm:prSet presAssocID="{01E90638-5D89-4B28-98E2-9A803F68EC12}" presName="sibTrans" presStyleCnt="0"/>
      <dgm:spPr/>
    </dgm:pt>
    <dgm:pt modelId="{49961716-DFE5-4F33-9801-02AD1BB138A4}" type="pres">
      <dgm:prSet presAssocID="{DC670CD1-2146-4546-AD58-9E63DA0FE9D1}" presName="node" presStyleLbl="node1" presStyleIdx="3" presStyleCnt="4">
        <dgm:presLayoutVars>
          <dgm:bulletEnabled val="1"/>
        </dgm:presLayoutVars>
      </dgm:prSet>
      <dgm:spPr/>
    </dgm:pt>
  </dgm:ptLst>
  <dgm:cxnLst>
    <dgm:cxn modelId="{300BD409-ABED-43EA-BD04-21D381B8091E}" type="presOf" srcId="{0D1A8441-764D-4091-A467-FCD21D09B303}" destId="{3A46CA51-B473-41DF-B49A-226E77279809}" srcOrd="0" destOrd="0" presId="urn:microsoft.com/office/officeart/2005/8/layout/default"/>
    <dgm:cxn modelId="{D32C6A0B-57D9-4EF5-BF90-A638366A1D5F}" type="presOf" srcId="{580AA7C0-6471-435D-BAF8-340887CCB9B3}" destId="{B8A7274D-E600-4A8D-97CF-233C09186017}" srcOrd="0" destOrd="0" presId="urn:microsoft.com/office/officeart/2005/8/layout/default"/>
    <dgm:cxn modelId="{FB125D20-76DA-4DD1-B7CB-92078FB22391}" type="presOf" srcId="{330AEC94-7C1D-4D33-8E77-16D8227ABCD1}" destId="{4660E299-9751-4BF4-82B5-27590CB11876}" srcOrd="0" destOrd="0" presId="urn:microsoft.com/office/officeart/2005/8/layout/default"/>
    <dgm:cxn modelId="{DA4EFC21-0595-47E8-849C-1C7D74E176DD}" type="presOf" srcId="{DC670CD1-2146-4546-AD58-9E63DA0FE9D1}" destId="{49961716-DFE5-4F33-9801-02AD1BB138A4}" srcOrd="0" destOrd="0" presId="urn:microsoft.com/office/officeart/2005/8/layout/default"/>
    <dgm:cxn modelId="{3B8A332C-9997-4D8F-BD22-7EA5FF739533}" srcId="{330AEC94-7C1D-4D33-8E77-16D8227ABCD1}" destId="{B5F079B6-C9BD-4395-BC9A-723B058E9B0B}" srcOrd="2" destOrd="0" parTransId="{D8A4917E-657C-4B25-B8C8-C2F2147FB3E4}" sibTransId="{01E90638-5D89-4B28-98E2-9A803F68EC12}"/>
    <dgm:cxn modelId="{65384B35-0390-4C2D-9C8A-9581A2B0E5F9}" srcId="{330AEC94-7C1D-4D33-8E77-16D8227ABCD1}" destId="{580AA7C0-6471-435D-BAF8-340887CCB9B3}" srcOrd="1" destOrd="0" parTransId="{D5C26D35-7C60-47B9-8B4B-2099703A5DA0}" sibTransId="{2166879B-58C2-4721-A31D-75CD77001D67}"/>
    <dgm:cxn modelId="{33649B7A-2E91-4C94-95A6-339218A26113}" type="presOf" srcId="{B5F079B6-C9BD-4395-BC9A-723B058E9B0B}" destId="{4918C33D-7303-4E76-9D8B-347E57643124}" srcOrd="0" destOrd="0" presId="urn:microsoft.com/office/officeart/2005/8/layout/default"/>
    <dgm:cxn modelId="{84330FAB-08AD-4F7F-A2FF-79AFB3F1446A}" srcId="{330AEC94-7C1D-4D33-8E77-16D8227ABCD1}" destId="{DC670CD1-2146-4546-AD58-9E63DA0FE9D1}" srcOrd="3" destOrd="0" parTransId="{874114A8-2929-4B60-9BD3-1F9ADD606D2D}" sibTransId="{EF20BFDA-FD79-4329-AD38-A2D9AB485A05}"/>
    <dgm:cxn modelId="{DB7AA3E4-3581-4CE2-BC44-B859A730868E}" srcId="{330AEC94-7C1D-4D33-8E77-16D8227ABCD1}" destId="{0D1A8441-764D-4091-A467-FCD21D09B303}" srcOrd="0" destOrd="0" parTransId="{A850046A-E384-4808-9817-E2F33B88D22A}" sibTransId="{D5C535B6-7871-4E31-AE3B-10CF97E97DC7}"/>
    <dgm:cxn modelId="{D9D9C9F9-CA4E-4A8B-AC40-7DCE29626409}" type="presParOf" srcId="{4660E299-9751-4BF4-82B5-27590CB11876}" destId="{3A46CA51-B473-41DF-B49A-226E77279809}" srcOrd="0" destOrd="0" presId="urn:microsoft.com/office/officeart/2005/8/layout/default"/>
    <dgm:cxn modelId="{BE7A3FC8-11DA-4D9F-86B6-1D09B52BEDDB}" type="presParOf" srcId="{4660E299-9751-4BF4-82B5-27590CB11876}" destId="{B9F2DE49-564E-4A8A-89FC-2F430AB41BC7}" srcOrd="1" destOrd="0" presId="urn:microsoft.com/office/officeart/2005/8/layout/default"/>
    <dgm:cxn modelId="{DB073036-35A6-4296-A3CC-6D002E315EAF}" type="presParOf" srcId="{4660E299-9751-4BF4-82B5-27590CB11876}" destId="{B8A7274D-E600-4A8D-97CF-233C09186017}" srcOrd="2" destOrd="0" presId="urn:microsoft.com/office/officeart/2005/8/layout/default"/>
    <dgm:cxn modelId="{D3CA8FD3-1178-4C5F-AB92-DA9D6607C973}" type="presParOf" srcId="{4660E299-9751-4BF4-82B5-27590CB11876}" destId="{7740C49E-CFD7-4E52-86E7-F6862E663665}" srcOrd="3" destOrd="0" presId="urn:microsoft.com/office/officeart/2005/8/layout/default"/>
    <dgm:cxn modelId="{112CCB89-F06A-41CA-B9BA-9832F70C9E4D}" type="presParOf" srcId="{4660E299-9751-4BF4-82B5-27590CB11876}" destId="{4918C33D-7303-4E76-9D8B-347E57643124}" srcOrd="4" destOrd="0" presId="urn:microsoft.com/office/officeart/2005/8/layout/default"/>
    <dgm:cxn modelId="{FF10337A-E797-4240-8DBE-A7B6B665FCF6}" type="presParOf" srcId="{4660E299-9751-4BF4-82B5-27590CB11876}" destId="{C36258C6-6EAC-4533-AA49-A044E624F3F7}" srcOrd="5" destOrd="0" presId="urn:microsoft.com/office/officeart/2005/8/layout/default"/>
    <dgm:cxn modelId="{E535B53C-275F-4932-B6C0-50C4D9FB5983}" type="presParOf" srcId="{4660E299-9751-4BF4-82B5-27590CB11876}" destId="{49961716-DFE5-4F33-9801-02AD1BB138A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B9702-0C5C-4CAB-9462-27939D6DF981}"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ED7E16EE-EEAA-4C86-B8F3-21ED6DE4C328}">
      <dgm:prSet custT="1"/>
      <dgm:spPr/>
      <dgm:t>
        <a:bodyPr/>
        <a:lstStyle/>
        <a:p>
          <a:r>
            <a:rPr lang="en-US" sz="2400" dirty="0"/>
            <a:t>Achievements at work, volunteering, hobbies</a:t>
          </a:r>
        </a:p>
      </dgm:t>
    </dgm:pt>
    <dgm:pt modelId="{EDFF85FE-29CB-4EA6-BF65-1D7F7436F83E}" type="parTrans" cxnId="{28E0CE20-66B8-4237-93B9-05AE5B820365}">
      <dgm:prSet/>
      <dgm:spPr/>
      <dgm:t>
        <a:bodyPr/>
        <a:lstStyle/>
        <a:p>
          <a:endParaRPr lang="en-US"/>
        </a:p>
      </dgm:t>
    </dgm:pt>
    <dgm:pt modelId="{461EE9ED-6E7F-40C4-8B54-2BB90BCA2FA8}" type="sibTrans" cxnId="{28E0CE20-66B8-4237-93B9-05AE5B820365}">
      <dgm:prSet/>
      <dgm:spPr/>
      <dgm:t>
        <a:bodyPr/>
        <a:lstStyle/>
        <a:p>
          <a:endParaRPr lang="en-US"/>
        </a:p>
      </dgm:t>
    </dgm:pt>
    <dgm:pt modelId="{16498FD9-C087-4E2F-9BC0-784B9FE465EA}">
      <dgm:prSet custT="1"/>
      <dgm:spPr/>
      <dgm:t>
        <a:bodyPr/>
        <a:lstStyle/>
        <a:p>
          <a:r>
            <a:rPr lang="en-US" sz="2400" dirty="0"/>
            <a:t>Where you Identify passion and fulfillment, activities that energize you</a:t>
          </a:r>
        </a:p>
      </dgm:t>
    </dgm:pt>
    <dgm:pt modelId="{8B486E23-D298-42C5-94CC-3282C019A4E1}" type="parTrans" cxnId="{BD1504BE-B281-4CBE-9639-AC053AFFF75A}">
      <dgm:prSet/>
      <dgm:spPr/>
      <dgm:t>
        <a:bodyPr/>
        <a:lstStyle/>
        <a:p>
          <a:endParaRPr lang="en-US"/>
        </a:p>
      </dgm:t>
    </dgm:pt>
    <dgm:pt modelId="{44182C92-CCB6-4CBE-8794-B1F6A63E2EBF}" type="sibTrans" cxnId="{BD1504BE-B281-4CBE-9639-AC053AFFF75A}">
      <dgm:prSet/>
      <dgm:spPr/>
      <dgm:t>
        <a:bodyPr/>
        <a:lstStyle/>
        <a:p>
          <a:endParaRPr lang="en-US"/>
        </a:p>
      </dgm:t>
    </dgm:pt>
    <dgm:pt modelId="{0372C951-4E65-46EC-B982-47496C689FE1}">
      <dgm:prSet custT="1"/>
      <dgm:spPr/>
      <dgm:t>
        <a:bodyPr/>
        <a:lstStyle/>
        <a:p>
          <a:r>
            <a:rPr lang="en-US" sz="2400" dirty="0"/>
            <a:t>Where you created success using your knowledge, skills and abilities</a:t>
          </a:r>
        </a:p>
      </dgm:t>
    </dgm:pt>
    <dgm:pt modelId="{39CC9A64-31EF-49C5-B240-27EB6F176D95}" type="parTrans" cxnId="{57F3ADE8-5925-4B0D-A67F-60B59110B5A6}">
      <dgm:prSet/>
      <dgm:spPr/>
      <dgm:t>
        <a:bodyPr/>
        <a:lstStyle/>
        <a:p>
          <a:endParaRPr lang="en-US"/>
        </a:p>
      </dgm:t>
    </dgm:pt>
    <dgm:pt modelId="{FC2CD860-D50E-414E-9FE9-292E4276817B}" type="sibTrans" cxnId="{57F3ADE8-5925-4B0D-A67F-60B59110B5A6}">
      <dgm:prSet/>
      <dgm:spPr/>
      <dgm:t>
        <a:bodyPr/>
        <a:lstStyle/>
        <a:p>
          <a:endParaRPr lang="en-US"/>
        </a:p>
      </dgm:t>
    </dgm:pt>
    <dgm:pt modelId="{FFAC40EC-FA78-4D28-B77F-05C4B9864C58}">
      <dgm:prSet custT="1"/>
      <dgm:spPr/>
      <dgm:t>
        <a:bodyPr/>
        <a:lstStyle/>
        <a:p>
          <a:r>
            <a:rPr lang="en-US" sz="2400" dirty="0"/>
            <a:t>Detail </a:t>
          </a:r>
          <a:r>
            <a:rPr lang="en-US" sz="2400" b="1" i="1" dirty="0"/>
            <a:t>how</a:t>
          </a:r>
          <a:r>
            <a:rPr lang="en-US" sz="2400" dirty="0"/>
            <a:t> you have succeeded </a:t>
          </a:r>
        </a:p>
      </dgm:t>
    </dgm:pt>
    <dgm:pt modelId="{B6A07EE9-B3BA-4F71-8CD0-E8A78B792156}" type="parTrans" cxnId="{21F31902-3B43-4C31-8032-3B1CABCD734B}">
      <dgm:prSet/>
      <dgm:spPr/>
      <dgm:t>
        <a:bodyPr/>
        <a:lstStyle/>
        <a:p>
          <a:endParaRPr lang="en-US"/>
        </a:p>
      </dgm:t>
    </dgm:pt>
    <dgm:pt modelId="{9A667678-206D-4ECF-B371-A53E71E4FC15}" type="sibTrans" cxnId="{21F31902-3B43-4C31-8032-3B1CABCD734B}">
      <dgm:prSet/>
      <dgm:spPr/>
      <dgm:t>
        <a:bodyPr/>
        <a:lstStyle/>
        <a:p>
          <a:endParaRPr lang="en-US"/>
        </a:p>
      </dgm:t>
    </dgm:pt>
    <dgm:pt modelId="{2FBB7EB5-18BC-48FE-B202-8BF4EB7C3620}" type="pres">
      <dgm:prSet presAssocID="{73CB9702-0C5C-4CAB-9462-27939D6DF981}" presName="root" presStyleCnt="0">
        <dgm:presLayoutVars>
          <dgm:dir/>
          <dgm:resizeHandles val="exact"/>
        </dgm:presLayoutVars>
      </dgm:prSet>
      <dgm:spPr/>
    </dgm:pt>
    <dgm:pt modelId="{62DF930F-5F3D-46FD-90EB-43F27B889803}" type="pres">
      <dgm:prSet presAssocID="{ED7E16EE-EEAA-4C86-B8F3-21ED6DE4C328}" presName="compNode" presStyleCnt="0"/>
      <dgm:spPr/>
    </dgm:pt>
    <dgm:pt modelId="{C484831B-2757-422D-A017-C77D2548EF6D}" type="pres">
      <dgm:prSet presAssocID="{ED7E16EE-EEAA-4C86-B8F3-21ED6DE4C328}" presName="bgRect" presStyleLbl="bgShp" presStyleIdx="0" presStyleCnt="4"/>
      <dgm:spPr/>
    </dgm:pt>
    <dgm:pt modelId="{2E922DC8-38BF-4B06-B24F-4B3AC9B54ED9}" type="pres">
      <dgm:prSet presAssocID="{ED7E16EE-EEAA-4C86-B8F3-21ED6DE4C3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ke"/>
        </a:ext>
      </dgm:extLst>
    </dgm:pt>
    <dgm:pt modelId="{3FD5BDE8-F2A3-48D7-81D8-1D35BBC6ABF8}" type="pres">
      <dgm:prSet presAssocID="{ED7E16EE-EEAA-4C86-B8F3-21ED6DE4C328}" presName="spaceRect" presStyleCnt="0"/>
      <dgm:spPr/>
    </dgm:pt>
    <dgm:pt modelId="{7149D453-FA7B-45C7-A986-E10A3DDB7191}" type="pres">
      <dgm:prSet presAssocID="{ED7E16EE-EEAA-4C86-B8F3-21ED6DE4C328}" presName="parTx" presStyleLbl="revTx" presStyleIdx="0" presStyleCnt="4">
        <dgm:presLayoutVars>
          <dgm:chMax val="0"/>
          <dgm:chPref val="0"/>
        </dgm:presLayoutVars>
      </dgm:prSet>
      <dgm:spPr/>
    </dgm:pt>
    <dgm:pt modelId="{087810F8-AEB5-4115-B726-76A8054AF200}" type="pres">
      <dgm:prSet presAssocID="{461EE9ED-6E7F-40C4-8B54-2BB90BCA2FA8}" presName="sibTrans" presStyleCnt="0"/>
      <dgm:spPr/>
    </dgm:pt>
    <dgm:pt modelId="{81AD671F-671E-42CD-9CED-32142AA0B5E0}" type="pres">
      <dgm:prSet presAssocID="{16498FD9-C087-4E2F-9BC0-784B9FE465EA}" presName="compNode" presStyleCnt="0"/>
      <dgm:spPr/>
    </dgm:pt>
    <dgm:pt modelId="{8A0F6951-6DC3-4BF0-B55D-E7E4FF9B5093}" type="pres">
      <dgm:prSet presAssocID="{16498FD9-C087-4E2F-9BC0-784B9FE465EA}" presName="bgRect" presStyleLbl="bgShp" presStyleIdx="1" presStyleCnt="4"/>
      <dgm:spPr/>
    </dgm:pt>
    <dgm:pt modelId="{2744EF7E-5B65-49CA-BD48-9784B0953EAA}" type="pres">
      <dgm:prSet presAssocID="{16498FD9-C087-4E2F-9BC0-784B9FE465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0AD5584-22BE-49DF-9006-060F1B63D8E9}" type="pres">
      <dgm:prSet presAssocID="{16498FD9-C087-4E2F-9BC0-784B9FE465EA}" presName="spaceRect" presStyleCnt="0"/>
      <dgm:spPr/>
    </dgm:pt>
    <dgm:pt modelId="{6B75346B-946B-4D5B-B571-2629D4B22E4E}" type="pres">
      <dgm:prSet presAssocID="{16498FD9-C087-4E2F-9BC0-784B9FE465EA}" presName="parTx" presStyleLbl="revTx" presStyleIdx="1" presStyleCnt="4">
        <dgm:presLayoutVars>
          <dgm:chMax val="0"/>
          <dgm:chPref val="0"/>
        </dgm:presLayoutVars>
      </dgm:prSet>
      <dgm:spPr/>
    </dgm:pt>
    <dgm:pt modelId="{D5759CDA-446E-4B44-8187-89899FE3C655}" type="pres">
      <dgm:prSet presAssocID="{44182C92-CCB6-4CBE-8794-B1F6A63E2EBF}" presName="sibTrans" presStyleCnt="0"/>
      <dgm:spPr/>
    </dgm:pt>
    <dgm:pt modelId="{60CB693A-1D88-4296-977E-D2661257F38E}" type="pres">
      <dgm:prSet presAssocID="{0372C951-4E65-46EC-B982-47496C689FE1}" presName="compNode" presStyleCnt="0"/>
      <dgm:spPr/>
    </dgm:pt>
    <dgm:pt modelId="{E596AADA-198C-437C-A972-BFF61C2292E4}" type="pres">
      <dgm:prSet presAssocID="{0372C951-4E65-46EC-B982-47496C689FE1}" presName="bgRect" presStyleLbl="bgShp" presStyleIdx="2" presStyleCnt="4"/>
      <dgm:spPr/>
    </dgm:pt>
    <dgm:pt modelId="{8C52BAF4-E3AB-49D9-9A1D-CA9DA3FFFA58}" type="pres">
      <dgm:prSet presAssocID="{0372C951-4E65-46EC-B982-47496C689F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B5F6ABFA-B46B-49D3-BE9B-2EAACCD1D6C5}" type="pres">
      <dgm:prSet presAssocID="{0372C951-4E65-46EC-B982-47496C689FE1}" presName="spaceRect" presStyleCnt="0"/>
      <dgm:spPr/>
    </dgm:pt>
    <dgm:pt modelId="{4FE57AB2-451F-412E-93B4-2D92B432EA2D}" type="pres">
      <dgm:prSet presAssocID="{0372C951-4E65-46EC-B982-47496C689FE1}" presName="parTx" presStyleLbl="revTx" presStyleIdx="2" presStyleCnt="4">
        <dgm:presLayoutVars>
          <dgm:chMax val="0"/>
          <dgm:chPref val="0"/>
        </dgm:presLayoutVars>
      </dgm:prSet>
      <dgm:spPr/>
    </dgm:pt>
    <dgm:pt modelId="{1DC89F00-398B-40E3-A1E3-A11CB366FB56}" type="pres">
      <dgm:prSet presAssocID="{FC2CD860-D50E-414E-9FE9-292E4276817B}" presName="sibTrans" presStyleCnt="0"/>
      <dgm:spPr/>
    </dgm:pt>
    <dgm:pt modelId="{E14963AE-5BBF-46A0-99A5-6AD12F4D0093}" type="pres">
      <dgm:prSet presAssocID="{FFAC40EC-FA78-4D28-B77F-05C4B9864C58}" presName="compNode" presStyleCnt="0"/>
      <dgm:spPr/>
    </dgm:pt>
    <dgm:pt modelId="{89D8BFC0-0043-44E4-9B0A-C1E718C5A823}" type="pres">
      <dgm:prSet presAssocID="{FFAC40EC-FA78-4D28-B77F-05C4B9864C58}" presName="bgRect" presStyleLbl="bgShp" presStyleIdx="3" presStyleCnt="4"/>
      <dgm:spPr/>
    </dgm:pt>
    <dgm:pt modelId="{2664506B-16D7-4345-A0E8-25CF86C8DADC}" type="pres">
      <dgm:prSet presAssocID="{FFAC40EC-FA78-4D28-B77F-05C4B9864C5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4AB6D5FF-78A9-494B-A873-9FE89DC722F7}" type="pres">
      <dgm:prSet presAssocID="{FFAC40EC-FA78-4D28-B77F-05C4B9864C58}" presName="spaceRect" presStyleCnt="0"/>
      <dgm:spPr/>
    </dgm:pt>
    <dgm:pt modelId="{7588BAF1-ABE7-4144-B24D-567427C2F55E}" type="pres">
      <dgm:prSet presAssocID="{FFAC40EC-FA78-4D28-B77F-05C4B9864C58}" presName="parTx" presStyleLbl="revTx" presStyleIdx="3" presStyleCnt="4">
        <dgm:presLayoutVars>
          <dgm:chMax val="0"/>
          <dgm:chPref val="0"/>
        </dgm:presLayoutVars>
      </dgm:prSet>
      <dgm:spPr/>
    </dgm:pt>
  </dgm:ptLst>
  <dgm:cxnLst>
    <dgm:cxn modelId="{21F31902-3B43-4C31-8032-3B1CABCD734B}" srcId="{73CB9702-0C5C-4CAB-9462-27939D6DF981}" destId="{FFAC40EC-FA78-4D28-B77F-05C4B9864C58}" srcOrd="3" destOrd="0" parTransId="{B6A07EE9-B3BA-4F71-8CD0-E8A78B792156}" sibTransId="{9A667678-206D-4ECF-B371-A53E71E4FC15}"/>
    <dgm:cxn modelId="{28E0CE20-66B8-4237-93B9-05AE5B820365}" srcId="{73CB9702-0C5C-4CAB-9462-27939D6DF981}" destId="{ED7E16EE-EEAA-4C86-B8F3-21ED6DE4C328}" srcOrd="0" destOrd="0" parTransId="{EDFF85FE-29CB-4EA6-BF65-1D7F7436F83E}" sibTransId="{461EE9ED-6E7F-40C4-8B54-2BB90BCA2FA8}"/>
    <dgm:cxn modelId="{449AFE36-B4EF-43FD-8A62-0FD7B7665ABE}" type="presOf" srcId="{FFAC40EC-FA78-4D28-B77F-05C4B9864C58}" destId="{7588BAF1-ABE7-4144-B24D-567427C2F55E}" srcOrd="0" destOrd="0" presId="urn:microsoft.com/office/officeart/2018/2/layout/IconVerticalSolidList"/>
    <dgm:cxn modelId="{C64E9F62-A3FC-4B4E-A0B3-69706153BF87}" type="presOf" srcId="{73CB9702-0C5C-4CAB-9462-27939D6DF981}" destId="{2FBB7EB5-18BC-48FE-B202-8BF4EB7C3620}" srcOrd="0" destOrd="0" presId="urn:microsoft.com/office/officeart/2018/2/layout/IconVerticalSolidList"/>
    <dgm:cxn modelId="{9EB38B48-86AD-43D4-A344-B51C6011E206}" type="presOf" srcId="{16498FD9-C087-4E2F-9BC0-784B9FE465EA}" destId="{6B75346B-946B-4D5B-B571-2629D4B22E4E}" srcOrd="0" destOrd="0" presId="urn:microsoft.com/office/officeart/2018/2/layout/IconVerticalSolidList"/>
    <dgm:cxn modelId="{95C2CD83-63C6-44F9-BDC3-1258273D3FB3}" type="presOf" srcId="{0372C951-4E65-46EC-B982-47496C689FE1}" destId="{4FE57AB2-451F-412E-93B4-2D92B432EA2D}" srcOrd="0" destOrd="0" presId="urn:microsoft.com/office/officeart/2018/2/layout/IconVerticalSolidList"/>
    <dgm:cxn modelId="{BD1504BE-B281-4CBE-9639-AC053AFFF75A}" srcId="{73CB9702-0C5C-4CAB-9462-27939D6DF981}" destId="{16498FD9-C087-4E2F-9BC0-784B9FE465EA}" srcOrd="1" destOrd="0" parTransId="{8B486E23-D298-42C5-94CC-3282C019A4E1}" sibTransId="{44182C92-CCB6-4CBE-8794-B1F6A63E2EBF}"/>
    <dgm:cxn modelId="{0A5D7DE3-EAEB-48DB-B0C6-F93C5EEE6469}" type="presOf" srcId="{ED7E16EE-EEAA-4C86-B8F3-21ED6DE4C328}" destId="{7149D453-FA7B-45C7-A986-E10A3DDB7191}" srcOrd="0" destOrd="0" presId="urn:microsoft.com/office/officeart/2018/2/layout/IconVerticalSolidList"/>
    <dgm:cxn modelId="{57F3ADE8-5925-4B0D-A67F-60B59110B5A6}" srcId="{73CB9702-0C5C-4CAB-9462-27939D6DF981}" destId="{0372C951-4E65-46EC-B982-47496C689FE1}" srcOrd="2" destOrd="0" parTransId="{39CC9A64-31EF-49C5-B240-27EB6F176D95}" sibTransId="{FC2CD860-D50E-414E-9FE9-292E4276817B}"/>
    <dgm:cxn modelId="{CF100CE4-D143-4414-86EB-BAFC265DF33F}" type="presParOf" srcId="{2FBB7EB5-18BC-48FE-B202-8BF4EB7C3620}" destId="{62DF930F-5F3D-46FD-90EB-43F27B889803}" srcOrd="0" destOrd="0" presId="urn:microsoft.com/office/officeart/2018/2/layout/IconVerticalSolidList"/>
    <dgm:cxn modelId="{4131E4CE-D5D8-4DF9-B9B1-432AD154FDB3}" type="presParOf" srcId="{62DF930F-5F3D-46FD-90EB-43F27B889803}" destId="{C484831B-2757-422D-A017-C77D2548EF6D}" srcOrd="0" destOrd="0" presId="urn:microsoft.com/office/officeart/2018/2/layout/IconVerticalSolidList"/>
    <dgm:cxn modelId="{ED0A916E-279A-4F8E-9DAD-29A1DF4E1D52}" type="presParOf" srcId="{62DF930F-5F3D-46FD-90EB-43F27B889803}" destId="{2E922DC8-38BF-4B06-B24F-4B3AC9B54ED9}" srcOrd="1" destOrd="0" presId="urn:microsoft.com/office/officeart/2018/2/layout/IconVerticalSolidList"/>
    <dgm:cxn modelId="{594BFD08-CB6A-4659-9C3C-5EBE340109C2}" type="presParOf" srcId="{62DF930F-5F3D-46FD-90EB-43F27B889803}" destId="{3FD5BDE8-F2A3-48D7-81D8-1D35BBC6ABF8}" srcOrd="2" destOrd="0" presId="urn:microsoft.com/office/officeart/2018/2/layout/IconVerticalSolidList"/>
    <dgm:cxn modelId="{57086BBD-3A2D-4A6E-B8D9-923CB0048A65}" type="presParOf" srcId="{62DF930F-5F3D-46FD-90EB-43F27B889803}" destId="{7149D453-FA7B-45C7-A986-E10A3DDB7191}" srcOrd="3" destOrd="0" presId="urn:microsoft.com/office/officeart/2018/2/layout/IconVerticalSolidList"/>
    <dgm:cxn modelId="{BDBBFCAF-B379-4392-A601-1FE1BFEA1535}" type="presParOf" srcId="{2FBB7EB5-18BC-48FE-B202-8BF4EB7C3620}" destId="{087810F8-AEB5-4115-B726-76A8054AF200}" srcOrd="1" destOrd="0" presId="urn:microsoft.com/office/officeart/2018/2/layout/IconVerticalSolidList"/>
    <dgm:cxn modelId="{D6F7E3AC-E245-402B-9780-CB350268C49B}" type="presParOf" srcId="{2FBB7EB5-18BC-48FE-B202-8BF4EB7C3620}" destId="{81AD671F-671E-42CD-9CED-32142AA0B5E0}" srcOrd="2" destOrd="0" presId="urn:microsoft.com/office/officeart/2018/2/layout/IconVerticalSolidList"/>
    <dgm:cxn modelId="{F2713F7D-B7D5-42FF-B154-0BC49238203B}" type="presParOf" srcId="{81AD671F-671E-42CD-9CED-32142AA0B5E0}" destId="{8A0F6951-6DC3-4BF0-B55D-E7E4FF9B5093}" srcOrd="0" destOrd="0" presId="urn:microsoft.com/office/officeart/2018/2/layout/IconVerticalSolidList"/>
    <dgm:cxn modelId="{EEDD1A88-462B-4CD5-910F-B54F86ECC2F9}" type="presParOf" srcId="{81AD671F-671E-42CD-9CED-32142AA0B5E0}" destId="{2744EF7E-5B65-49CA-BD48-9784B0953EAA}" srcOrd="1" destOrd="0" presId="urn:microsoft.com/office/officeart/2018/2/layout/IconVerticalSolidList"/>
    <dgm:cxn modelId="{2A800209-020D-4B9A-A30A-D1C22AE679B4}" type="presParOf" srcId="{81AD671F-671E-42CD-9CED-32142AA0B5E0}" destId="{30AD5584-22BE-49DF-9006-060F1B63D8E9}" srcOrd="2" destOrd="0" presId="urn:microsoft.com/office/officeart/2018/2/layout/IconVerticalSolidList"/>
    <dgm:cxn modelId="{A9794CC2-8DBA-4585-AC1D-F3EAA9E33919}" type="presParOf" srcId="{81AD671F-671E-42CD-9CED-32142AA0B5E0}" destId="{6B75346B-946B-4D5B-B571-2629D4B22E4E}" srcOrd="3" destOrd="0" presId="urn:microsoft.com/office/officeart/2018/2/layout/IconVerticalSolidList"/>
    <dgm:cxn modelId="{120F7EA2-02C1-44F2-B530-33FDAD64EDD0}" type="presParOf" srcId="{2FBB7EB5-18BC-48FE-B202-8BF4EB7C3620}" destId="{D5759CDA-446E-4B44-8187-89899FE3C655}" srcOrd="3" destOrd="0" presId="urn:microsoft.com/office/officeart/2018/2/layout/IconVerticalSolidList"/>
    <dgm:cxn modelId="{022CC992-79D4-4EF8-BC97-242304BC230B}" type="presParOf" srcId="{2FBB7EB5-18BC-48FE-B202-8BF4EB7C3620}" destId="{60CB693A-1D88-4296-977E-D2661257F38E}" srcOrd="4" destOrd="0" presId="urn:microsoft.com/office/officeart/2018/2/layout/IconVerticalSolidList"/>
    <dgm:cxn modelId="{83E87A78-E183-4973-8970-4F3DCD7380CE}" type="presParOf" srcId="{60CB693A-1D88-4296-977E-D2661257F38E}" destId="{E596AADA-198C-437C-A972-BFF61C2292E4}" srcOrd="0" destOrd="0" presId="urn:microsoft.com/office/officeart/2018/2/layout/IconVerticalSolidList"/>
    <dgm:cxn modelId="{8C5D4D97-1371-4448-B791-792C2A85E07B}" type="presParOf" srcId="{60CB693A-1D88-4296-977E-D2661257F38E}" destId="{8C52BAF4-E3AB-49D9-9A1D-CA9DA3FFFA58}" srcOrd="1" destOrd="0" presId="urn:microsoft.com/office/officeart/2018/2/layout/IconVerticalSolidList"/>
    <dgm:cxn modelId="{B3927D0A-B0E7-4EC1-8D73-F5B00DFA3EF2}" type="presParOf" srcId="{60CB693A-1D88-4296-977E-D2661257F38E}" destId="{B5F6ABFA-B46B-49D3-BE9B-2EAACCD1D6C5}" srcOrd="2" destOrd="0" presId="urn:microsoft.com/office/officeart/2018/2/layout/IconVerticalSolidList"/>
    <dgm:cxn modelId="{17FEBF38-06E3-4026-97C6-1DEF23ECC57B}" type="presParOf" srcId="{60CB693A-1D88-4296-977E-D2661257F38E}" destId="{4FE57AB2-451F-412E-93B4-2D92B432EA2D}" srcOrd="3" destOrd="0" presId="urn:microsoft.com/office/officeart/2018/2/layout/IconVerticalSolidList"/>
    <dgm:cxn modelId="{DF6F01FA-8677-4F4E-80FC-93FC235D541D}" type="presParOf" srcId="{2FBB7EB5-18BC-48FE-B202-8BF4EB7C3620}" destId="{1DC89F00-398B-40E3-A1E3-A11CB366FB56}" srcOrd="5" destOrd="0" presId="urn:microsoft.com/office/officeart/2018/2/layout/IconVerticalSolidList"/>
    <dgm:cxn modelId="{A2E6766A-9E9F-42BA-93A6-3F260D6D23F9}" type="presParOf" srcId="{2FBB7EB5-18BC-48FE-B202-8BF4EB7C3620}" destId="{E14963AE-5BBF-46A0-99A5-6AD12F4D0093}" srcOrd="6" destOrd="0" presId="urn:microsoft.com/office/officeart/2018/2/layout/IconVerticalSolidList"/>
    <dgm:cxn modelId="{E18EE596-4D9C-4C34-87C0-8640E05DEE63}" type="presParOf" srcId="{E14963AE-5BBF-46A0-99A5-6AD12F4D0093}" destId="{89D8BFC0-0043-44E4-9B0A-C1E718C5A823}" srcOrd="0" destOrd="0" presId="urn:microsoft.com/office/officeart/2018/2/layout/IconVerticalSolidList"/>
    <dgm:cxn modelId="{FE53B600-F06F-4E5D-A6F6-582FB723C542}" type="presParOf" srcId="{E14963AE-5BBF-46A0-99A5-6AD12F4D0093}" destId="{2664506B-16D7-4345-A0E8-25CF86C8DADC}" srcOrd="1" destOrd="0" presId="urn:microsoft.com/office/officeart/2018/2/layout/IconVerticalSolidList"/>
    <dgm:cxn modelId="{EB4B6096-62A9-4E13-9FD8-50D05B1953AA}" type="presParOf" srcId="{E14963AE-5BBF-46A0-99A5-6AD12F4D0093}" destId="{4AB6D5FF-78A9-494B-A873-9FE89DC722F7}" srcOrd="2" destOrd="0" presId="urn:microsoft.com/office/officeart/2018/2/layout/IconVerticalSolidList"/>
    <dgm:cxn modelId="{4947C53B-331C-48C0-9FE6-18319E03A9CE}" type="presParOf" srcId="{E14963AE-5BBF-46A0-99A5-6AD12F4D0093}" destId="{7588BAF1-ABE7-4144-B24D-567427C2F5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2066E3-1F8C-47FC-ACD2-C85A9BC7B74A}"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7E10BA93-94A5-429C-B850-B09F8477450C}">
      <dgm:prSet custT="1"/>
      <dgm:spPr/>
      <dgm:t>
        <a:bodyPr/>
        <a:lstStyle/>
        <a:p>
          <a:r>
            <a:rPr lang="en-US" sz="2000" dirty="0"/>
            <a:t>What are you proudest of in your career or job?</a:t>
          </a:r>
        </a:p>
      </dgm:t>
    </dgm:pt>
    <dgm:pt modelId="{30DFBB5F-E54F-4DC3-97D5-746F63091E51}" type="parTrans" cxnId="{C08C871C-20AD-4BEC-A08E-AE8C14489A19}">
      <dgm:prSet/>
      <dgm:spPr/>
      <dgm:t>
        <a:bodyPr/>
        <a:lstStyle/>
        <a:p>
          <a:endParaRPr lang="en-US"/>
        </a:p>
      </dgm:t>
    </dgm:pt>
    <dgm:pt modelId="{270F7A32-DC71-4C03-9A73-C473B1CD7695}" type="sibTrans" cxnId="{C08C871C-20AD-4BEC-A08E-AE8C14489A19}">
      <dgm:prSet phldrT="1" phldr="0"/>
      <dgm:spPr/>
      <dgm:t>
        <a:bodyPr/>
        <a:lstStyle/>
        <a:p>
          <a:r>
            <a:rPr lang="en-US"/>
            <a:t>1</a:t>
          </a:r>
        </a:p>
      </dgm:t>
    </dgm:pt>
    <dgm:pt modelId="{0692D12D-127D-44D8-A75F-6FD0ACC791EB}">
      <dgm:prSet custT="1"/>
      <dgm:spPr/>
      <dgm:t>
        <a:bodyPr/>
        <a:lstStyle/>
        <a:p>
          <a:r>
            <a:rPr lang="en-US" sz="2000" u="none" dirty="0"/>
            <a:t>What excites you?</a:t>
          </a:r>
        </a:p>
      </dgm:t>
    </dgm:pt>
    <dgm:pt modelId="{734AA7BC-BA0D-4E1D-9427-9B5EF2B01E13}" type="parTrans" cxnId="{7FFF3A22-F035-4FB6-880C-22577266B03A}">
      <dgm:prSet/>
      <dgm:spPr/>
      <dgm:t>
        <a:bodyPr/>
        <a:lstStyle/>
        <a:p>
          <a:endParaRPr lang="en-US"/>
        </a:p>
      </dgm:t>
    </dgm:pt>
    <dgm:pt modelId="{B7C74044-3219-4F40-8332-EAB158D92003}" type="sibTrans" cxnId="{7FFF3A22-F035-4FB6-880C-22577266B03A}">
      <dgm:prSet phldrT="2" phldr="0"/>
      <dgm:spPr/>
      <dgm:t>
        <a:bodyPr/>
        <a:lstStyle/>
        <a:p>
          <a:r>
            <a:rPr lang="en-US"/>
            <a:t>2</a:t>
          </a:r>
        </a:p>
      </dgm:t>
    </dgm:pt>
    <dgm:pt modelId="{C0B81E74-FA9D-47BC-963B-1872536130A8}">
      <dgm:prSet custT="1"/>
      <dgm:spPr/>
      <dgm:t>
        <a:bodyPr/>
        <a:lstStyle/>
        <a:p>
          <a:r>
            <a:rPr lang="en-US" sz="2000" dirty="0"/>
            <a:t>Times when you received a lot of kudos…</a:t>
          </a:r>
        </a:p>
      </dgm:t>
    </dgm:pt>
    <dgm:pt modelId="{4C3F0BF6-E3B2-434F-A0D0-BE4E126D21D8}" type="parTrans" cxnId="{7E724EEC-C100-4B98-AFAF-76A1F8C050A1}">
      <dgm:prSet/>
      <dgm:spPr/>
      <dgm:t>
        <a:bodyPr/>
        <a:lstStyle/>
        <a:p>
          <a:endParaRPr lang="en-US"/>
        </a:p>
      </dgm:t>
    </dgm:pt>
    <dgm:pt modelId="{3E27C05C-E22B-4EDC-B438-EE9211CDA709}" type="sibTrans" cxnId="{7E724EEC-C100-4B98-AFAF-76A1F8C050A1}">
      <dgm:prSet phldrT="3" phldr="0"/>
      <dgm:spPr/>
      <dgm:t>
        <a:bodyPr/>
        <a:lstStyle/>
        <a:p>
          <a:r>
            <a:rPr lang="en-US"/>
            <a:t>3</a:t>
          </a:r>
        </a:p>
      </dgm:t>
    </dgm:pt>
    <dgm:pt modelId="{AA525467-F124-45A8-BB22-CF081102424A}">
      <dgm:prSet custT="1"/>
      <dgm:spPr/>
      <dgm:t>
        <a:bodyPr/>
        <a:lstStyle/>
        <a:p>
          <a:r>
            <a:rPr lang="en-US" sz="2000" dirty="0"/>
            <a:t>Results created when you were a part of a team.</a:t>
          </a:r>
        </a:p>
      </dgm:t>
    </dgm:pt>
    <dgm:pt modelId="{62BFB7D2-4E2B-4D33-82DD-8C2D503586F7}" type="parTrans" cxnId="{C07953BD-0B4D-4ADE-9D1A-08181CEA9A3B}">
      <dgm:prSet/>
      <dgm:spPr/>
      <dgm:t>
        <a:bodyPr/>
        <a:lstStyle/>
        <a:p>
          <a:endParaRPr lang="en-US"/>
        </a:p>
      </dgm:t>
    </dgm:pt>
    <dgm:pt modelId="{FAF82EF1-6959-472E-A000-40996BF94210}" type="sibTrans" cxnId="{C07953BD-0B4D-4ADE-9D1A-08181CEA9A3B}">
      <dgm:prSet phldrT="4" phldr="0"/>
      <dgm:spPr/>
      <dgm:t>
        <a:bodyPr/>
        <a:lstStyle/>
        <a:p>
          <a:r>
            <a:rPr lang="en-US"/>
            <a:t>4</a:t>
          </a:r>
        </a:p>
      </dgm:t>
    </dgm:pt>
    <dgm:pt modelId="{B501015E-1066-49C3-B159-8DCE0601A2E4}" type="pres">
      <dgm:prSet presAssocID="{7B2066E3-1F8C-47FC-ACD2-C85A9BC7B74A}" presName="Name0" presStyleCnt="0">
        <dgm:presLayoutVars>
          <dgm:animLvl val="lvl"/>
          <dgm:resizeHandles val="exact"/>
        </dgm:presLayoutVars>
      </dgm:prSet>
      <dgm:spPr/>
    </dgm:pt>
    <dgm:pt modelId="{2858A22B-A433-497A-A8AE-7A878076B4E2}" type="pres">
      <dgm:prSet presAssocID="{7E10BA93-94A5-429C-B850-B09F8477450C}" presName="compositeNode" presStyleCnt="0">
        <dgm:presLayoutVars>
          <dgm:bulletEnabled val="1"/>
        </dgm:presLayoutVars>
      </dgm:prSet>
      <dgm:spPr/>
    </dgm:pt>
    <dgm:pt modelId="{853B5550-8F51-4560-BE45-75E0746835E6}" type="pres">
      <dgm:prSet presAssocID="{7E10BA93-94A5-429C-B850-B09F8477450C}" presName="bgRect" presStyleLbl="bgAccFollowNode1" presStyleIdx="0" presStyleCnt="4"/>
      <dgm:spPr/>
    </dgm:pt>
    <dgm:pt modelId="{D9E754C2-A661-4647-B665-0B2F41D82087}" type="pres">
      <dgm:prSet presAssocID="{270F7A32-DC71-4C03-9A73-C473B1CD7695}" presName="sibTransNodeCircle" presStyleLbl="alignNode1" presStyleIdx="0" presStyleCnt="8">
        <dgm:presLayoutVars>
          <dgm:chMax val="0"/>
          <dgm:bulletEnabled/>
        </dgm:presLayoutVars>
      </dgm:prSet>
      <dgm:spPr/>
    </dgm:pt>
    <dgm:pt modelId="{595A34CD-138E-4821-A805-AECA9255B026}" type="pres">
      <dgm:prSet presAssocID="{7E10BA93-94A5-429C-B850-B09F8477450C}" presName="bottomLine" presStyleLbl="alignNode1" presStyleIdx="1" presStyleCnt="8">
        <dgm:presLayoutVars/>
      </dgm:prSet>
      <dgm:spPr/>
    </dgm:pt>
    <dgm:pt modelId="{7406DD6D-539D-4783-A173-B73E8AA2FD15}" type="pres">
      <dgm:prSet presAssocID="{7E10BA93-94A5-429C-B850-B09F8477450C}" presName="nodeText" presStyleLbl="bgAccFollowNode1" presStyleIdx="0" presStyleCnt="4">
        <dgm:presLayoutVars>
          <dgm:bulletEnabled val="1"/>
        </dgm:presLayoutVars>
      </dgm:prSet>
      <dgm:spPr/>
    </dgm:pt>
    <dgm:pt modelId="{F7DAA21D-2EAD-4CDA-B524-3CDDC4C3B584}" type="pres">
      <dgm:prSet presAssocID="{270F7A32-DC71-4C03-9A73-C473B1CD7695}" presName="sibTrans" presStyleCnt="0"/>
      <dgm:spPr/>
    </dgm:pt>
    <dgm:pt modelId="{D90D1593-B2EE-472B-9F82-AF404B5AC08A}" type="pres">
      <dgm:prSet presAssocID="{0692D12D-127D-44D8-A75F-6FD0ACC791EB}" presName="compositeNode" presStyleCnt="0">
        <dgm:presLayoutVars>
          <dgm:bulletEnabled val="1"/>
        </dgm:presLayoutVars>
      </dgm:prSet>
      <dgm:spPr/>
    </dgm:pt>
    <dgm:pt modelId="{CE57149E-ADCF-4BFA-B447-1BD98C3FD01F}" type="pres">
      <dgm:prSet presAssocID="{0692D12D-127D-44D8-A75F-6FD0ACC791EB}" presName="bgRect" presStyleLbl="bgAccFollowNode1" presStyleIdx="1" presStyleCnt="4"/>
      <dgm:spPr/>
    </dgm:pt>
    <dgm:pt modelId="{0F8BD597-70BC-47BB-86C0-29A0B60C6E1C}" type="pres">
      <dgm:prSet presAssocID="{B7C74044-3219-4F40-8332-EAB158D92003}" presName="sibTransNodeCircle" presStyleLbl="alignNode1" presStyleIdx="2" presStyleCnt="8">
        <dgm:presLayoutVars>
          <dgm:chMax val="0"/>
          <dgm:bulletEnabled/>
        </dgm:presLayoutVars>
      </dgm:prSet>
      <dgm:spPr/>
    </dgm:pt>
    <dgm:pt modelId="{E4E6FB83-0E84-44DD-90D4-9DF9E6149541}" type="pres">
      <dgm:prSet presAssocID="{0692D12D-127D-44D8-A75F-6FD0ACC791EB}" presName="bottomLine" presStyleLbl="alignNode1" presStyleIdx="3" presStyleCnt="8">
        <dgm:presLayoutVars/>
      </dgm:prSet>
      <dgm:spPr/>
    </dgm:pt>
    <dgm:pt modelId="{61B2963B-01D1-42D8-87E6-F3AC58ACD656}" type="pres">
      <dgm:prSet presAssocID="{0692D12D-127D-44D8-A75F-6FD0ACC791EB}" presName="nodeText" presStyleLbl="bgAccFollowNode1" presStyleIdx="1" presStyleCnt="4">
        <dgm:presLayoutVars>
          <dgm:bulletEnabled val="1"/>
        </dgm:presLayoutVars>
      </dgm:prSet>
      <dgm:spPr/>
    </dgm:pt>
    <dgm:pt modelId="{5A013B03-FC8C-441D-B48F-22E689709473}" type="pres">
      <dgm:prSet presAssocID="{B7C74044-3219-4F40-8332-EAB158D92003}" presName="sibTrans" presStyleCnt="0"/>
      <dgm:spPr/>
    </dgm:pt>
    <dgm:pt modelId="{C67950F1-1BC4-452F-A6EE-DD0F477CF32B}" type="pres">
      <dgm:prSet presAssocID="{C0B81E74-FA9D-47BC-963B-1872536130A8}" presName="compositeNode" presStyleCnt="0">
        <dgm:presLayoutVars>
          <dgm:bulletEnabled val="1"/>
        </dgm:presLayoutVars>
      </dgm:prSet>
      <dgm:spPr/>
    </dgm:pt>
    <dgm:pt modelId="{D36BA73D-929D-43BB-AE6B-3ACFFFB85A87}" type="pres">
      <dgm:prSet presAssocID="{C0B81E74-FA9D-47BC-963B-1872536130A8}" presName="bgRect" presStyleLbl="bgAccFollowNode1" presStyleIdx="2" presStyleCnt="4"/>
      <dgm:spPr/>
    </dgm:pt>
    <dgm:pt modelId="{3B56A6C8-BD4D-447C-8096-A03569C16E78}" type="pres">
      <dgm:prSet presAssocID="{3E27C05C-E22B-4EDC-B438-EE9211CDA709}" presName="sibTransNodeCircle" presStyleLbl="alignNode1" presStyleIdx="4" presStyleCnt="8">
        <dgm:presLayoutVars>
          <dgm:chMax val="0"/>
          <dgm:bulletEnabled/>
        </dgm:presLayoutVars>
      </dgm:prSet>
      <dgm:spPr/>
    </dgm:pt>
    <dgm:pt modelId="{F2EF2B46-ED27-4DD7-AFA7-57114DA0AE31}" type="pres">
      <dgm:prSet presAssocID="{C0B81E74-FA9D-47BC-963B-1872536130A8}" presName="bottomLine" presStyleLbl="alignNode1" presStyleIdx="5" presStyleCnt="8">
        <dgm:presLayoutVars/>
      </dgm:prSet>
      <dgm:spPr/>
    </dgm:pt>
    <dgm:pt modelId="{7D0091CF-B576-4446-9CAA-07BA0DF8B62C}" type="pres">
      <dgm:prSet presAssocID="{C0B81E74-FA9D-47BC-963B-1872536130A8}" presName="nodeText" presStyleLbl="bgAccFollowNode1" presStyleIdx="2" presStyleCnt="4">
        <dgm:presLayoutVars>
          <dgm:bulletEnabled val="1"/>
        </dgm:presLayoutVars>
      </dgm:prSet>
      <dgm:spPr/>
    </dgm:pt>
    <dgm:pt modelId="{4F9CA2D0-9168-4BB0-B2F5-B69EF4C1A74E}" type="pres">
      <dgm:prSet presAssocID="{3E27C05C-E22B-4EDC-B438-EE9211CDA709}" presName="sibTrans" presStyleCnt="0"/>
      <dgm:spPr/>
    </dgm:pt>
    <dgm:pt modelId="{FD8DFB05-303C-40A6-939D-C62E0D344516}" type="pres">
      <dgm:prSet presAssocID="{AA525467-F124-45A8-BB22-CF081102424A}" presName="compositeNode" presStyleCnt="0">
        <dgm:presLayoutVars>
          <dgm:bulletEnabled val="1"/>
        </dgm:presLayoutVars>
      </dgm:prSet>
      <dgm:spPr/>
    </dgm:pt>
    <dgm:pt modelId="{D1B517DE-BDAD-4C41-A4EC-EB65950E3C0B}" type="pres">
      <dgm:prSet presAssocID="{AA525467-F124-45A8-BB22-CF081102424A}" presName="bgRect" presStyleLbl="bgAccFollowNode1" presStyleIdx="3" presStyleCnt="4"/>
      <dgm:spPr/>
    </dgm:pt>
    <dgm:pt modelId="{9A1F2402-884E-4A0D-B74B-B42BF5CF3CC0}" type="pres">
      <dgm:prSet presAssocID="{FAF82EF1-6959-472E-A000-40996BF94210}" presName="sibTransNodeCircle" presStyleLbl="alignNode1" presStyleIdx="6" presStyleCnt="8">
        <dgm:presLayoutVars>
          <dgm:chMax val="0"/>
          <dgm:bulletEnabled/>
        </dgm:presLayoutVars>
      </dgm:prSet>
      <dgm:spPr/>
    </dgm:pt>
    <dgm:pt modelId="{E689C5D1-78F9-4DFC-B155-7B8D752065FA}" type="pres">
      <dgm:prSet presAssocID="{AA525467-F124-45A8-BB22-CF081102424A}" presName="bottomLine" presStyleLbl="alignNode1" presStyleIdx="7" presStyleCnt="8">
        <dgm:presLayoutVars/>
      </dgm:prSet>
      <dgm:spPr/>
    </dgm:pt>
    <dgm:pt modelId="{716651BD-ABCD-4E23-8F8B-3845E9DBC0BC}" type="pres">
      <dgm:prSet presAssocID="{AA525467-F124-45A8-BB22-CF081102424A}" presName="nodeText" presStyleLbl="bgAccFollowNode1" presStyleIdx="3" presStyleCnt="4">
        <dgm:presLayoutVars>
          <dgm:bulletEnabled val="1"/>
        </dgm:presLayoutVars>
      </dgm:prSet>
      <dgm:spPr/>
    </dgm:pt>
  </dgm:ptLst>
  <dgm:cxnLst>
    <dgm:cxn modelId="{1407C113-1AF7-4B4F-90DC-E97E8F3B53FF}" type="presOf" srcId="{270F7A32-DC71-4C03-9A73-C473B1CD7695}" destId="{D9E754C2-A661-4647-B665-0B2F41D82087}" srcOrd="0" destOrd="0" presId="urn:microsoft.com/office/officeart/2016/7/layout/BasicLinearProcessNumbered"/>
    <dgm:cxn modelId="{28A7AC16-7B7B-4EB9-894C-367625C12CB6}" type="presOf" srcId="{C0B81E74-FA9D-47BC-963B-1872536130A8}" destId="{7D0091CF-B576-4446-9CAA-07BA0DF8B62C}" srcOrd="1" destOrd="0" presId="urn:microsoft.com/office/officeart/2016/7/layout/BasicLinearProcessNumbered"/>
    <dgm:cxn modelId="{C08C871C-20AD-4BEC-A08E-AE8C14489A19}" srcId="{7B2066E3-1F8C-47FC-ACD2-C85A9BC7B74A}" destId="{7E10BA93-94A5-429C-B850-B09F8477450C}" srcOrd="0" destOrd="0" parTransId="{30DFBB5F-E54F-4DC3-97D5-746F63091E51}" sibTransId="{270F7A32-DC71-4C03-9A73-C473B1CD7695}"/>
    <dgm:cxn modelId="{EDC48C21-B909-482D-A00D-DAADEF62DACE}" type="presOf" srcId="{7E10BA93-94A5-429C-B850-B09F8477450C}" destId="{853B5550-8F51-4560-BE45-75E0746835E6}" srcOrd="0" destOrd="0" presId="urn:microsoft.com/office/officeart/2016/7/layout/BasicLinearProcessNumbered"/>
    <dgm:cxn modelId="{7FFF3A22-F035-4FB6-880C-22577266B03A}" srcId="{7B2066E3-1F8C-47FC-ACD2-C85A9BC7B74A}" destId="{0692D12D-127D-44D8-A75F-6FD0ACC791EB}" srcOrd="1" destOrd="0" parTransId="{734AA7BC-BA0D-4E1D-9427-9B5EF2B01E13}" sibTransId="{B7C74044-3219-4F40-8332-EAB158D92003}"/>
    <dgm:cxn modelId="{91D8C46E-F7BF-4A74-B4C5-8A97955F063D}" type="presOf" srcId="{0692D12D-127D-44D8-A75F-6FD0ACC791EB}" destId="{CE57149E-ADCF-4BFA-B447-1BD98C3FD01F}" srcOrd="0" destOrd="0" presId="urn:microsoft.com/office/officeart/2016/7/layout/BasicLinearProcessNumbered"/>
    <dgm:cxn modelId="{57B49953-D828-452A-BB31-46D2A9F6867A}" type="presOf" srcId="{B7C74044-3219-4F40-8332-EAB158D92003}" destId="{0F8BD597-70BC-47BB-86C0-29A0B60C6E1C}" srcOrd="0" destOrd="0" presId="urn:microsoft.com/office/officeart/2016/7/layout/BasicLinearProcessNumbered"/>
    <dgm:cxn modelId="{F0A5DB77-D86D-41DE-B6FF-F1DB1CDAEE21}" type="presOf" srcId="{AA525467-F124-45A8-BB22-CF081102424A}" destId="{D1B517DE-BDAD-4C41-A4EC-EB65950E3C0B}" srcOrd="0" destOrd="0" presId="urn:microsoft.com/office/officeart/2016/7/layout/BasicLinearProcessNumbered"/>
    <dgm:cxn modelId="{70BE9B87-A844-44E0-AA5F-504B529B7311}" type="presOf" srcId="{7E10BA93-94A5-429C-B850-B09F8477450C}" destId="{7406DD6D-539D-4783-A173-B73E8AA2FD15}" srcOrd="1" destOrd="0" presId="urn:microsoft.com/office/officeart/2016/7/layout/BasicLinearProcessNumbered"/>
    <dgm:cxn modelId="{D3E6F388-7F4C-4790-8784-AECB646E56B1}" type="presOf" srcId="{FAF82EF1-6959-472E-A000-40996BF94210}" destId="{9A1F2402-884E-4A0D-B74B-B42BF5CF3CC0}" srcOrd="0" destOrd="0" presId="urn:microsoft.com/office/officeart/2016/7/layout/BasicLinearProcessNumbered"/>
    <dgm:cxn modelId="{44859C9B-9F60-477C-A6F4-D40032709E64}" type="presOf" srcId="{3E27C05C-E22B-4EDC-B438-EE9211CDA709}" destId="{3B56A6C8-BD4D-447C-8096-A03569C16E78}" srcOrd="0" destOrd="0" presId="urn:microsoft.com/office/officeart/2016/7/layout/BasicLinearProcessNumbered"/>
    <dgm:cxn modelId="{5E214AB9-162C-46F2-B7CE-9EC9E5D4C458}" type="presOf" srcId="{7B2066E3-1F8C-47FC-ACD2-C85A9BC7B74A}" destId="{B501015E-1066-49C3-B159-8DCE0601A2E4}" srcOrd="0" destOrd="0" presId="urn:microsoft.com/office/officeart/2016/7/layout/BasicLinearProcessNumbered"/>
    <dgm:cxn modelId="{C07953BD-0B4D-4ADE-9D1A-08181CEA9A3B}" srcId="{7B2066E3-1F8C-47FC-ACD2-C85A9BC7B74A}" destId="{AA525467-F124-45A8-BB22-CF081102424A}" srcOrd="3" destOrd="0" parTransId="{62BFB7D2-4E2B-4D33-82DD-8C2D503586F7}" sibTransId="{FAF82EF1-6959-472E-A000-40996BF94210}"/>
    <dgm:cxn modelId="{7E724EEC-C100-4B98-AFAF-76A1F8C050A1}" srcId="{7B2066E3-1F8C-47FC-ACD2-C85A9BC7B74A}" destId="{C0B81E74-FA9D-47BC-963B-1872536130A8}" srcOrd="2" destOrd="0" parTransId="{4C3F0BF6-E3B2-434F-A0D0-BE4E126D21D8}" sibTransId="{3E27C05C-E22B-4EDC-B438-EE9211CDA709}"/>
    <dgm:cxn modelId="{BEFFCCF1-61DB-4110-8711-F3A91E778C8B}" type="presOf" srcId="{AA525467-F124-45A8-BB22-CF081102424A}" destId="{716651BD-ABCD-4E23-8F8B-3845E9DBC0BC}" srcOrd="1" destOrd="0" presId="urn:microsoft.com/office/officeart/2016/7/layout/BasicLinearProcessNumbered"/>
    <dgm:cxn modelId="{B3B5C9F2-8296-49FA-89E2-3913F22AF2B8}" type="presOf" srcId="{C0B81E74-FA9D-47BC-963B-1872536130A8}" destId="{D36BA73D-929D-43BB-AE6B-3ACFFFB85A87}" srcOrd="0" destOrd="0" presId="urn:microsoft.com/office/officeart/2016/7/layout/BasicLinearProcessNumbered"/>
    <dgm:cxn modelId="{73FB24FE-A357-401C-BD7D-211BBDF8E9B3}" type="presOf" srcId="{0692D12D-127D-44D8-A75F-6FD0ACC791EB}" destId="{61B2963B-01D1-42D8-87E6-F3AC58ACD656}" srcOrd="1" destOrd="0" presId="urn:microsoft.com/office/officeart/2016/7/layout/BasicLinearProcessNumbered"/>
    <dgm:cxn modelId="{B444C9AF-D319-40FD-9593-AED911677DC4}" type="presParOf" srcId="{B501015E-1066-49C3-B159-8DCE0601A2E4}" destId="{2858A22B-A433-497A-A8AE-7A878076B4E2}" srcOrd="0" destOrd="0" presId="urn:microsoft.com/office/officeart/2016/7/layout/BasicLinearProcessNumbered"/>
    <dgm:cxn modelId="{E5C073A7-168D-4039-9606-0481665607ED}" type="presParOf" srcId="{2858A22B-A433-497A-A8AE-7A878076B4E2}" destId="{853B5550-8F51-4560-BE45-75E0746835E6}" srcOrd="0" destOrd="0" presId="urn:microsoft.com/office/officeart/2016/7/layout/BasicLinearProcessNumbered"/>
    <dgm:cxn modelId="{84C3D0DE-BC93-4118-A184-28C967152673}" type="presParOf" srcId="{2858A22B-A433-497A-A8AE-7A878076B4E2}" destId="{D9E754C2-A661-4647-B665-0B2F41D82087}" srcOrd="1" destOrd="0" presId="urn:microsoft.com/office/officeart/2016/7/layout/BasicLinearProcessNumbered"/>
    <dgm:cxn modelId="{8715F68F-CD9E-42DA-8015-871932B50E29}" type="presParOf" srcId="{2858A22B-A433-497A-A8AE-7A878076B4E2}" destId="{595A34CD-138E-4821-A805-AECA9255B026}" srcOrd="2" destOrd="0" presId="urn:microsoft.com/office/officeart/2016/7/layout/BasicLinearProcessNumbered"/>
    <dgm:cxn modelId="{703942D1-EA3B-4C0A-BB18-2EC765971ED1}" type="presParOf" srcId="{2858A22B-A433-497A-A8AE-7A878076B4E2}" destId="{7406DD6D-539D-4783-A173-B73E8AA2FD15}" srcOrd="3" destOrd="0" presId="urn:microsoft.com/office/officeart/2016/7/layout/BasicLinearProcessNumbered"/>
    <dgm:cxn modelId="{9FD3A58F-505E-4CBD-A501-352EE096885E}" type="presParOf" srcId="{B501015E-1066-49C3-B159-8DCE0601A2E4}" destId="{F7DAA21D-2EAD-4CDA-B524-3CDDC4C3B584}" srcOrd="1" destOrd="0" presId="urn:microsoft.com/office/officeart/2016/7/layout/BasicLinearProcessNumbered"/>
    <dgm:cxn modelId="{2BCFBA5B-CB00-4D00-9B18-B344ECEB6D03}" type="presParOf" srcId="{B501015E-1066-49C3-B159-8DCE0601A2E4}" destId="{D90D1593-B2EE-472B-9F82-AF404B5AC08A}" srcOrd="2" destOrd="0" presId="urn:microsoft.com/office/officeart/2016/7/layout/BasicLinearProcessNumbered"/>
    <dgm:cxn modelId="{6B56CD9D-7D77-48CD-BAD5-33EACAFF85C3}" type="presParOf" srcId="{D90D1593-B2EE-472B-9F82-AF404B5AC08A}" destId="{CE57149E-ADCF-4BFA-B447-1BD98C3FD01F}" srcOrd="0" destOrd="0" presId="urn:microsoft.com/office/officeart/2016/7/layout/BasicLinearProcessNumbered"/>
    <dgm:cxn modelId="{BCD70225-EA1C-47D4-83C0-634B48509CAD}" type="presParOf" srcId="{D90D1593-B2EE-472B-9F82-AF404B5AC08A}" destId="{0F8BD597-70BC-47BB-86C0-29A0B60C6E1C}" srcOrd="1" destOrd="0" presId="urn:microsoft.com/office/officeart/2016/7/layout/BasicLinearProcessNumbered"/>
    <dgm:cxn modelId="{EFA63295-10F8-4BAD-92FF-3642C4EBAB3C}" type="presParOf" srcId="{D90D1593-B2EE-472B-9F82-AF404B5AC08A}" destId="{E4E6FB83-0E84-44DD-90D4-9DF9E6149541}" srcOrd="2" destOrd="0" presId="urn:microsoft.com/office/officeart/2016/7/layout/BasicLinearProcessNumbered"/>
    <dgm:cxn modelId="{39390FE4-8896-4607-A32E-D1398D253DAF}" type="presParOf" srcId="{D90D1593-B2EE-472B-9F82-AF404B5AC08A}" destId="{61B2963B-01D1-42D8-87E6-F3AC58ACD656}" srcOrd="3" destOrd="0" presId="urn:microsoft.com/office/officeart/2016/7/layout/BasicLinearProcessNumbered"/>
    <dgm:cxn modelId="{C109F2D9-B343-42A2-98BB-AE09171A29D3}" type="presParOf" srcId="{B501015E-1066-49C3-B159-8DCE0601A2E4}" destId="{5A013B03-FC8C-441D-B48F-22E689709473}" srcOrd="3" destOrd="0" presId="urn:microsoft.com/office/officeart/2016/7/layout/BasicLinearProcessNumbered"/>
    <dgm:cxn modelId="{67A45330-66F3-4E93-BF32-8E8970BAC645}" type="presParOf" srcId="{B501015E-1066-49C3-B159-8DCE0601A2E4}" destId="{C67950F1-1BC4-452F-A6EE-DD0F477CF32B}" srcOrd="4" destOrd="0" presId="urn:microsoft.com/office/officeart/2016/7/layout/BasicLinearProcessNumbered"/>
    <dgm:cxn modelId="{B7853878-3AC9-4D2F-870C-7E314E69EDAB}" type="presParOf" srcId="{C67950F1-1BC4-452F-A6EE-DD0F477CF32B}" destId="{D36BA73D-929D-43BB-AE6B-3ACFFFB85A87}" srcOrd="0" destOrd="0" presId="urn:microsoft.com/office/officeart/2016/7/layout/BasicLinearProcessNumbered"/>
    <dgm:cxn modelId="{ED7E0F8B-E624-4BF0-8931-CD2149F92506}" type="presParOf" srcId="{C67950F1-1BC4-452F-A6EE-DD0F477CF32B}" destId="{3B56A6C8-BD4D-447C-8096-A03569C16E78}" srcOrd="1" destOrd="0" presId="urn:microsoft.com/office/officeart/2016/7/layout/BasicLinearProcessNumbered"/>
    <dgm:cxn modelId="{9D018C8E-2C7B-4A03-94C0-29542154777C}" type="presParOf" srcId="{C67950F1-1BC4-452F-A6EE-DD0F477CF32B}" destId="{F2EF2B46-ED27-4DD7-AFA7-57114DA0AE31}" srcOrd="2" destOrd="0" presId="urn:microsoft.com/office/officeart/2016/7/layout/BasicLinearProcessNumbered"/>
    <dgm:cxn modelId="{4D59EBC8-EED5-449D-AD67-BCE79B577FFE}" type="presParOf" srcId="{C67950F1-1BC4-452F-A6EE-DD0F477CF32B}" destId="{7D0091CF-B576-4446-9CAA-07BA0DF8B62C}" srcOrd="3" destOrd="0" presId="urn:microsoft.com/office/officeart/2016/7/layout/BasicLinearProcessNumbered"/>
    <dgm:cxn modelId="{552D2F11-1B90-4A4F-A55C-B65873B708AC}" type="presParOf" srcId="{B501015E-1066-49C3-B159-8DCE0601A2E4}" destId="{4F9CA2D0-9168-4BB0-B2F5-B69EF4C1A74E}" srcOrd="5" destOrd="0" presId="urn:microsoft.com/office/officeart/2016/7/layout/BasicLinearProcessNumbered"/>
    <dgm:cxn modelId="{7FBF4AD4-F5EA-489F-8C8F-6813FF4701C0}" type="presParOf" srcId="{B501015E-1066-49C3-B159-8DCE0601A2E4}" destId="{FD8DFB05-303C-40A6-939D-C62E0D344516}" srcOrd="6" destOrd="0" presId="urn:microsoft.com/office/officeart/2016/7/layout/BasicLinearProcessNumbered"/>
    <dgm:cxn modelId="{A75C4923-2B62-44E7-AEAD-0272C331FD93}" type="presParOf" srcId="{FD8DFB05-303C-40A6-939D-C62E0D344516}" destId="{D1B517DE-BDAD-4C41-A4EC-EB65950E3C0B}" srcOrd="0" destOrd="0" presId="urn:microsoft.com/office/officeart/2016/7/layout/BasicLinearProcessNumbered"/>
    <dgm:cxn modelId="{98D1C9E1-995E-4850-A07B-733C93F37A13}" type="presParOf" srcId="{FD8DFB05-303C-40A6-939D-C62E0D344516}" destId="{9A1F2402-884E-4A0D-B74B-B42BF5CF3CC0}" srcOrd="1" destOrd="0" presId="urn:microsoft.com/office/officeart/2016/7/layout/BasicLinearProcessNumbered"/>
    <dgm:cxn modelId="{DB586B81-97F8-4B71-A421-BF0D3A504DE1}" type="presParOf" srcId="{FD8DFB05-303C-40A6-939D-C62E0D344516}" destId="{E689C5D1-78F9-4DFC-B155-7B8D752065FA}" srcOrd="2" destOrd="0" presId="urn:microsoft.com/office/officeart/2016/7/layout/BasicLinearProcessNumbered"/>
    <dgm:cxn modelId="{2FF4ED1A-21B7-47D8-9202-86603B157F49}" type="presParOf" srcId="{FD8DFB05-303C-40A6-939D-C62E0D344516}" destId="{716651BD-ABCD-4E23-8F8B-3845E9DBC0B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167D2-7A5E-425C-B95C-6145D24773BC}">
      <dsp:nvSpPr>
        <dsp:cNvPr id="0" name=""/>
        <dsp:cNvSpPr/>
      </dsp:nvSpPr>
      <dsp:spPr>
        <a:xfrm>
          <a:off x="0" y="0"/>
          <a:ext cx="4119218" cy="4789595"/>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59882-5EDA-4309-8360-2A62BF002272}">
      <dsp:nvSpPr>
        <dsp:cNvPr id="0" name=""/>
        <dsp:cNvSpPr/>
      </dsp:nvSpPr>
      <dsp:spPr>
        <a:xfrm>
          <a:off x="2059609" y="481532"/>
          <a:ext cx="2677491" cy="113378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‘Basic’ Resume</a:t>
          </a:r>
        </a:p>
      </dsp:txBody>
      <dsp:txXfrm>
        <a:off x="2114956" y="536879"/>
        <a:ext cx="2566797" cy="1023092"/>
      </dsp:txXfrm>
    </dsp:sp>
    <dsp:sp modelId="{1629CF52-779C-4AC4-BE4D-C6033EE6ACE5}">
      <dsp:nvSpPr>
        <dsp:cNvPr id="0" name=""/>
        <dsp:cNvSpPr/>
      </dsp:nvSpPr>
      <dsp:spPr>
        <a:xfrm>
          <a:off x="2059609" y="1757042"/>
          <a:ext cx="2677491" cy="113378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Summary</a:t>
          </a:r>
        </a:p>
        <a:p>
          <a:pPr marL="0" lvl="0" indent="0" algn="ctr" defTabSz="1066800">
            <a:lnSpc>
              <a:spcPct val="90000"/>
            </a:lnSpc>
            <a:spcBef>
              <a:spcPct val="0"/>
            </a:spcBef>
            <a:spcAft>
              <a:spcPct val="35000"/>
            </a:spcAft>
            <a:buNone/>
          </a:pPr>
          <a:r>
            <a:rPr lang="en-US" sz="2400" kern="1200" dirty="0"/>
            <a:t>Statement</a:t>
          </a:r>
        </a:p>
      </dsp:txBody>
      <dsp:txXfrm>
        <a:off x="2114956" y="1812389"/>
        <a:ext cx="2566797" cy="1023092"/>
      </dsp:txXfrm>
    </dsp:sp>
    <dsp:sp modelId="{9ECE08D7-9704-4195-B7D3-07EA783F56A1}">
      <dsp:nvSpPr>
        <dsp:cNvPr id="0" name=""/>
        <dsp:cNvSpPr/>
      </dsp:nvSpPr>
      <dsp:spPr>
        <a:xfrm>
          <a:off x="2059609" y="3032552"/>
          <a:ext cx="2677491" cy="113378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Accomplishments</a:t>
          </a:r>
        </a:p>
      </dsp:txBody>
      <dsp:txXfrm>
        <a:off x="2114956" y="3087899"/>
        <a:ext cx="2566797" cy="1023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6CA51-B473-41DF-B49A-226E77279809}">
      <dsp:nvSpPr>
        <dsp:cNvPr id="0" name=""/>
        <dsp:cNvSpPr/>
      </dsp:nvSpPr>
      <dsp:spPr>
        <a:xfrm>
          <a:off x="1017790" y="1448"/>
          <a:ext cx="3402347" cy="20414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Accomplishments may be the most powerful information on a resume </a:t>
          </a:r>
        </a:p>
      </dsp:txBody>
      <dsp:txXfrm>
        <a:off x="1017790" y="1448"/>
        <a:ext cx="3402347" cy="2041408"/>
      </dsp:txXfrm>
    </dsp:sp>
    <dsp:sp modelId="{B8A7274D-E600-4A8D-97CF-233C09186017}">
      <dsp:nvSpPr>
        <dsp:cNvPr id="0" name=""/>
        <dsp:cNvSpPr/>
      </dsp:nvSpPr>
      <dsp:spPr>
        <a:xfrm>
          <a:off x="4760373" y="1448"/>
          <a:ext cx="3402347" cy="2041408"/>
        </a:xfrm>
        <a:prstGeom prst="rect">
          <a:avLst/>
        </a:prstGeom>
        <a:gradFill rotWithShape="0">
          <a:gsLst>
            <a:gs pos="0">
              <a:schemeClr val="accent2">
                <a:hueOff val="-485121"/>
                <a:satOff val="-27976"/>
                <a:lumOff val="2876"/>
                <a:alphaOff val="0"/>
                <a:tint val="96000"/>
                <a:lumMod val="100000"/>
              </a:schemeClr>
            </a:gs>
            <a:gs pos="78000">
              <a:schemeClr val="accent2">
                <a:hueOff val="-485121"/>
                <a:satOff val="-27976"/>
                <a:lumOff val="287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Your accomplishments tell your story succinctly</a:t>
          </a:r>
        </a:p>
      </dsp:txBody>
      <dsp:txXfrm>
        <a:off x="4760373" y="1448"/>
        <a:ext cx="3402347" cy="2041408"/>
      </dsp:txXfrm>
    </dsp:sp>
    <dsp:sp modelId="{4918C33D-7303-4E76-9D8B-347E57643124}">
      <dsp:nvSpPr>
        <dsp:cNvPr id="0" name=""/>
        <dsp:cNvSpPr/>
      </dsp:nvSpPr>
      <dsp:spPr>
        <a:xfrm>
          <a:off x="1017790" y="2383092"/>
          <a:ext cx="3402347" cy="2041408"/>
        </a:xfrm>
        <a:prstGeom prst="rect">
          <a:avLst/>
        </a:prstGeom>
        <a:gradFill rotWithShape="0">
          <a:gsLst>
            <a:gs pos="0">
              <a:schemeClr val="accent2">
                <a:hueOff val="-970242"/>
                <a:satOff val="-55952"/>
                <a:lumOff val="5752"/>
                <a:alphaOff val="0"/>
                <a:tint val="96000"/>
                <a:lumMod val="100000"/>
              </a:schemeClr>
            </a:gs>
            <a:gs pos="78000">
              <a:schemeClr val="accent2">
                <a:hueOff val="-970242"/>
                <a:satOff val="-55952"/>
                <a:lumOff val="575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Formal interviews frequently use behavioral interviewing techniques</a:t>
          </a:r>
        </a:p>
      </dsp:txBody>
      <dsp:txXfrm>
        <a:off x="1017790" y="2383092"/>
        <a:ext cx="3402347" cy="2041408"/>
      </dsp:txXfrm>
    </dsp:sp>
    <dsp:sp modelId="{49961716-DFE5-4F33-9801-02AD1BB138A4}">
      <dsp:nvSpPr>
        <dsp:cNvPr id="0" name=""/>
        <dsp:cNvSpPr/>
      </dsp:nvSpPr>
      <dsp:spPr>
        <a:xfrm>
          <a:off x="4760373" y="2383092"/>
          <a:ext cx="3402347" cy="2041408"/>
        </a:xfrm>
        <a:prstGeom prst="rect">
          <a:avLst/>
        </a:prstGeom>
        <a:gradFill rotWithShape="0">
          <a:gsLst>
            <a:gs pos="0">
              <a:schemeClr val="accent2">
                <a:hueOff val="-1455363"/>
                <a:satOff val="-83928"/>
                <a:lumOff val="8628"/>
                <a:alphaOff val="0"/>
                <a:tint val="96000"/>
                <a:lumMod val="100000"/>
              </a:schemeClr>
            </a:gs>
            <a:gs pos="78000">
              <a:schemeClr val="accent2">
                <a:hueOff val="-1455363"/>
                <a:satOff val="-83928"/>
                <a:lumOff val="862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SOAR/STAR stories are built upon accomplishments</a:t>
          </a:r>
        </a:p>
      </dsp:txBody>
      <dsp:txXfrm>
        <a:off x="4760373" y="2383092"/>
        <a:ext cx="3402347" cy="2041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4831B-2757-422D-A017-C77D2548EF6D}">
      <dsp:nvSpPr>
        <dsp:cNvPr id="0" name=""/>
        <dsp:cNvSpPr/>
      </dsp:nvSpPr>
      <dsp:spPr>
        <a:xfrm>
          <a:off x="0" y="2516"/>
          <a:ext cx="7070247" cy="1275179"/>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922DC8-38BF-4B06-B24F-4B3AC9B54ED9}">
      <dsp:nvSpPr>
        <dsp:cNvPr id="0" name=""/>
        <dsp:cNvSpPr/>
      </dsp:nvSpPr>
      <dsp:spPr>
        <a:xfrm>
          <a:off x="385741" y="289431"/>
          <a:ext cx="701348" cy="7013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149D453-FA7B-45C7-A986-E10A3DDB7191}">
      <dsp:nvSpPr>
        <dsp:cNvPr id="0" name=""/>
        <dsp:cNvSpPr/>
      </dsp:nvSpPr>
      <dsp:spPr>
        <a:xfrm>
          <a:off x="1472831" y="2516"/>
          <a:ext cx="5597415" cy="1275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6" tIns="134956" rIns="134956" bIns="134956" numCol="1" spcCol="1270" anchor="ctr" anchorCtr="0">
          <a:noAutofit/>
        </a:bodyPr>
        <a:lstStyle/>
        <a:p>
          <a:pPr marL="0" lvl="0" indent="0" algn="l" defTabSz="1066800">
            <a:lnSpc>
              <a:spcPct val="90000"/>
            </a:lnSpc>
            <a:spcBef>
              <a:spcPct val="0"/>
            </a:spcBef>
            <a:spcAft>
              <a:spcPct val="35000"/>
            </a:spcAft>
            <a:buNone/>
          </a:pPr>
          <a:r>
            <a:rPr lang="en-US" sz="2400" kern="1200" dirty="0"/>
            <a:t>Achievements at work, volunteering, hobbies</a:t>
          </a:r>
        </a:p>
      </dsp:txBody>
      <dsp:txXfrm>
        <a:off x="1472831" y="2516"/>
        <a:ext cx="5597415" cy="1275179"/>
      </dsp:txXfrm>
    </dsp:sp>
    <dsp:sp modelId="{8A0F6951-6DC3-4BF0-B55D-E7E4FF9B5093}">
      <dsp:nvSpPr>
        <dsp:cNvPr id="0" name=""/>
        <dsp:cNvSpPr/>
      </dsp:nvSpPr>
      <dsp:spPr>
        <a:xfrm>
          <a:off x="0" y="1596489"/>
          <a:ext cx="7070247" cy="1275179"/>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744EF7E-5B65-49CA-BD48-9784B0953EAA}">
      <dsp:nvSpPr>
        <dsp:cNvPr id="0" name=""/>
        <dsp:cNvSpPr/>
      </dsp:nvSpPr>
      <dsp:spPr>
        <a:xfrm>
          <a:off x="385741" y="1883405"/>
          <a:ext cx="701348" cy="7013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75346B-946B-4D5B-B571-2629D4B22E4E}">
      <dsp:nvSpPr>
        <dsp:cNvPr id="0" name=""/>
        <dsp:cNvSpPr/>
      </dsp:nvSpPr>
      <dsp:spPr>
        <a:xfrm>
          <a:off x="1472831" y="1596489"/>
          <a:ext cx="5597415" cy="1275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6" tIns="134956" rIns="134956" bIns="134956" numCol="1" spcCol="1270" anchor="ctr" anchorCtr="0">
          <a:noAutofit/>
        </a:bodyPr>
        <a:lstStyle/>
        <a:p>
          <a:pPr marL="0" lvl="0" indent="0" algn="l" defTabSz="1066800">
            <a:lnSpc>
              <a:spcPct val="90000"/>
            </a:lnSpc>
            <a:spcBef>
              <a:spcPct val="0"/>
            </a:spcBef>
            <a:spcAft>
              <a:spcPct val="35000"/>
            </a:spcAft>
            <a:buNone/>
          </a:pPr>
          <a:r>
            <a:rPr lang="en-US" sz="2400" kern="1200" dirty="0"/>
            <a:t>Where you Identify passion and fulfillment, activities that energize you</a:t>
          </a:r>
        </a:p>
      </dsp:txBody>
      <dsp:txXfrm>
        <a:off x="1472831" y="1596489"/>
        <a:ext cx="5597415" cy="1275179"/>
      </dsp:txXfrm>
    </dsp:sp>
    <dsp:sp modelId="{E596AADA-198C-437C-A972-BFF61C2292E4}">
      <dsp:nvSpPr>
        <dsp:cNvPr id="0" name=""/>
        <dsp:cNvSpPr/>
      </dsp:nvSpPr>
      <dsp:spPr>
        <a:xfrm>
          <a:off x="0" y="3190463"/>
          <a:ext cx="7070247" cy="1275179"/>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52BAF4-E3AB-49D9-9A1D-CA9DA3FFFA58}">
      <dsp:nvSpPr>
        <dsp:cNvPr id="0" name=""/>
        <dsp:cNvSpPr/>
      </dsp:nvSpPr>
      <dsp:spPr>
        <a:xfrm>
          <a:off x="385741" y="3477379"/>
          <a:ext cx="701348" cy="7013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E57AB2-451F-412E-93B4-2D92B432EA2D}">
      <dsp:nvSpPr>
        <dsp:cNvPr id="0" name=""/>
        <dsp:cNvSpPr/>
      </dsp:nvSpPr>
      <dsp:spPr>
        <a:xfrm>
          <a:off x="1472831" y="3190463"/>
          <a:ext cx="5597415" cy="1275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6" tIns="134956" rIns="134956" bIns="134956" numCol="1" spcCol="1270" anchor="ctr" anchorCtr="0">
          <a:noAutofit/>
        </a:bodyPr>
        <a:lstStyle/>
        <a:p>
          <a:pPr marL="0" lvl="0" indent="0" algn="l" defTabSz="1066800">
            <a:lnSpc>
              <a:spcPct val="90000"/>
            </a:lnSpc>
            <a:spcBef>
              <a:spcPct val="0"/>
            </a:spcBef>
            <a:spcAft>
              <a:spcPct val="35000"/>
            </a:spcAft>
            <a:buNone/>
          </a:pPr>
          <a:r>
            <a:rPr lang="en-US" sz="2400" kern="1200" dirty="0"/>
            <a:t>Where you created success using your knowledge, skills and abilities</a:t>
          </a:r>
        </a:p>
      </dsp:txBody>
      <dsp:txXfrm>
        <a:off x="1472831" y="3190463"/>
        <a:ext cx="5597415" cy="1275179"/>
      </dsp:txXfrm>
    </dsp:sp>
    <dsp:sp modelId="{89D8BFC0-0043-44E4-9B0A-C1E718C5A823}">
      <dsp:nvSpPr>
        <dsp:cNvPr id="0" name=""/>
        <dsp:cNvSpPr/>
      </dsp:nvSpPr>
      <dsp:spPr>
        <a:xfrm>
          <a:off x="0" y="4784437"/>
          <a:ext cx="7070247" cy="1275179"/>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64506B-16D7-4345-A0E8-25CF86C8DADC}">
      <dsp:nvSpPr>
        <dsp:cNvPr id="0" name=""/>
        <dsp:cNvSpPr/>
      </dsp:nvSpPr>
      <dsp:spPr>
        <a:xfrm>
          <a:off x="385741" y="5071353"/>
          <a:ext cx="701348" cy="7013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88BAF1-ABE7-4144-B24D-567427C2F55E}">
      <dsp:nvSpPr>
        <dsp:cNvPr id="0" name=""/>
        <dsp:cNvSpPr/>
      </dsp:nvSpPr>
      <dsp:spPr>
        <a:xfrm>
          <a:off x="1472831" y="4784437"/>
          <a:ext cx="5597415" cy="1275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56" tIns="134956" rIns="134956" bIns="134956" numCol="1" spcCol="1270" anchor="ctr" anchorCtr="0">
          <a:noAutofit/>
        </a:bodyPr>
        <a:lstStyle/>
        <a:p>
          <a:pPr marL="0" lvl="0" indent="0" algn="l" defTabSz="1066800">
            <a:lnSpc>
              <a:spcPct val="90000"/>
            </a:lnSpc>
            <a:spcBef>
              <a:spcPct val="0"/>
            </a:spcBef>
            <a:spcAft>
              <a:spcPct val="35000"/>
            </a:spcAft>
            <a:buNone/>
          </a:pPr>
          <a:r>
            <a:rPr lang="en-US" sz="2400" kern="1200" dirty="0"/>
            <a:t>Detail </a:t>
          </a:r>
          <a:r>
            <a:rPr lang="en-US" sz="2400" b="1" i="1" kern="1200" dirty="0"/>
            <a:t>how</a:t>
          </a:r>
          <a:r>
            <a:rPr lang="en-US" sz="2400" kern="1200" dirty="0"/>
            <a:t> you have succeeded </a:t>
          </a:r>
        </a:p>
      </dsp:txBody>
      <dsp:txXfrm>
        <a:off x="1472831" y="4784437"/>
        <a:ext cx="5597415" cy="12751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B5550-8F51-4560-BE45-75E0746835E6}">
      <dsp:nvSpPr>
        <dsp:cNvPr id="0" name=""/>
        <dsp:cNvSpPr/>
      </dsp:nvSpPr>
      <dsp:spPr>
        <a:xfrm>
          <a:off x="2518" y="1271242"/>
          <a:ext cx="1997970" cy="279715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770" tIns="330200" rIns="155770" bIns="330200" numCol="1" spcCol="1270" anchor="t" anchorCtr="0">
          <a:noAutofit/>
        </a:bodyPr>
        <a:lstStyle/>
        <a:p>
          <a:pPr marL="0" lvl="0" indent="0" algn="l" defTabSz="889000">
            <a:lnSpc>
              <a:spcPct val="90000"/>
            </a:lnSpc>
            <a:spcBef>
              <a:spcPct val="0"/>
            </a:spcBef>
            <a:spcAft>
              <a:spcPct val="35000"/>
            </a:spcAft>
            <a:buNone/>
          </a:pPr>
          <a:r>
            <a:rPr lang="en-US" sz="2000" kern="1200" dirty="0"/>
            <a:t>What are you proudest of in your career or job?</a:t>
          </a:r>
        </a:p>
      </dsp:txBody>
      <dsp:txXfrm>
        <a:off x="2518" y="2334163"/>
        <a:ext cx="1997970" cy="1678295"/>
      </dsp:txXfrm>
    </dsp:sp>
    <dsp:sp modelId="{D9E754C2-A661-4647-B665-0B2F41D82087}">
      <dsp:nvSpPr>
        <dsp:cNvPr id="0" name=""/>
        <dsp:cNvSpPr/>
      </dsp:nvSpPr>
      <dsp:spPr>
        <a:xfrm>
          <a:off x="581930" y="1550958"/>
          <a:ext cx="839147" cy="839147"/>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5423" tIns="12700" rIns="65423"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704820" y="1673848"/>
        <a:ext cx="593367" cy="593367"/>
      </dsp:txXfrm>
    </dsp:sp>
    <dsp:sp modelId="{595A34CD-138E-4821-A805-AECA9255B026}">
      <dsp:nvSpPr>
        <dsp:cNvPr id="0" name=""/>
        <dsp:cNvSpPr/>
      </dsp:nvSpPr>
      <dsp:spPr>
        <a:xfrm>
          <a:off x="2518" y="4068330"/>
          <a:ext cx="1997970" cy="72"/>
        </a:xfrm>
        <a:prstGeom prst="rect">
          <a:avLst/>
        </a:prstGeom>
        <a:solidFill>
          <a:schemeClr val="accent2">
            <a:hueOff val="-207909"/>
            <a:satOff val="-11990"/>
            <a:lumOff val="1233"/>
            <a:alphaOff val="0"/>
          </a:schemeClr>
        </a:solidFill>
        <a:ln w="19050" cap="rnd" cmpd="sng" algn="ctr">
          <a:solidFill>
            <a:schemeClr val="accent2">
              <a:hueOff val="-207909"/>
              <a:satOff val="-11990"/>
              <a:lumOff val="123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E57149E-ADCF-4BFA-B447-1BD98C3FD01F}">
      <dsp:nvSpPr>
        <dsp:cNvPr id="0" name=""/>
        <dsp:cNvSpPr/>
      </dsp:nvSpPr>
      <dsp:spPr>
        <a:xfrm>
          <a:off x="2200286" y="1271242"/>
          <a:ext cx="1997970" cy="2797159"/>
        </a:xfrm>
        <a:prstGeom prst="rect">
          <a:avLst/>
        </a:prstGeom>
        <a:solidFill>
          <a:schemeClr val="accent2">
            <a:tint val="40000"/>
            <a:alpha val="90000"/>
            <a:hueOff val="-283075"/>
            <a:satOff val="-25115"/>
            <a:lumOff val="-256"/>
            <a:alphaOff val="0"/>
          </a:schemeClr>
        </a:solidFill>
        <a:ln w="19050" cap="rnd" cmpd="sng" algn="ctr">
          <a:solidFill>
            <a:schemeClr val="accent2">
              <a:tint val="40000"/>
              <a:alpha val="90000"/>
              <a:hueOff val="-283075"/>
              <a:satOff val="-25115"/>
              <a:lumOff val="-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770" tIns="330200" rIns="155770" bIns="330200" numCol="1" spcCol="1270" anchor="t" anchorCtr="0">
          <a:noAutofit/>
        </a:bodyPr>
        <a:lstStyle/>
        <a:p>
          <a:pPr marL="0" lvl="0" indent="0" algn="l" defTabSz="889000">
            <a:lnSpc>
              <a:spcPct val="90000"/>
            </a:lnSpc>
            <a:spcBef>
              <a:spcPct val="0"/>
            </a:spcBef>
            <a:spcAft>
              <a:spcPct val="35000"/>
            </a:spcAft>
            <a:buNone/>
          </a:pPr>
          <a:r>
            <a:rPr lang="en-US" sz="2000" u="none" kern="1200" dirty="0"/>
            <a:t>What excites you?</a:t>
          </a:r>
        </a:p>
      </dsp:txBody>
      <dsp:txXfrm>
        <a:off x="2200286" y="2334163"/>
        <a:ext cx="1997970" cy="1678295"/>
      </dsp:txXfrm>
    </dsp:sp>
    <dsp:sp modelId="{0F8BD597-70BC-47BB-86C0-29A0B60C6E1C}">
      <dsp:nvSpPr>
        <dsp:cNvPr id="0" name=""/>
        <dsp:cNvSpPr/>
      </dsp:nvSpPr>
      <dsp:spPr>
        <a:xfrm>
          <a:off x="2779698" y="1550958"/>
          <a:ext cx="839147" cy="839147"/>
        </a:xfrm>
        <a:prstGeom prst="ellipse">
          <a:avLst/>
        </a:prstGeom>
        <a:solidFill>
          <a:schemeClr val="accent2">
            <a:hueOff val="-415818"/>
            <a:satOff val="-23979"/>
            <a:lumOff val="2465"/>
            <a:alphaOff val="0"/>
          </a:schemeClr>
        </a:solidFill>
        <a:ln w="19050" cap="rnd" cmpd="sng" algn="ctr">
          <a:solidFill>
            <a:schemeClr val="accent2">
              <a:hueOff val="-415818"/>
              <a:satOff val="-23979"/>
              <a:lumOff val="246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5423" tIns="12700" rIns="65423"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2902588" y="1673848"/>
        <a:ext cx="593367" cy="593367"/>
      </dsp:txXfrm>
    </dsp:sp>
    <dsp:sp modelId="{E4E6FB83-0E84-44DD-90D4-9DF9E6149541}">
      <dsp:nvSpPr>
        <dsp:cNvPr id="0" name=""/>
        <dsp:cNvSpPr/>
      </dsp:nvSpPr>
      <dsp:spPr>
        <a:xfrm>
          <a:off x="2200286" y="4068330"/>
          <a:ext cx="1997970" cy="72"/>
        </a:xfrm>
        <a:prstGeom prst="rect">
          <a:avLst/>
        </a:prstGeom>
        <a:solidFill>
          <a:schemeClr val="accent2">
            <a:hueOff val="-623727"/>
            <a:satOff val="-35969"/>
            <a:lumOff val="3698"/>
            <a:alphaOff val="0"/>
          </a:schemeClr>
        </a:solidFill>
        <a:ln w="19050" cap="rnd" cmpd="sng" algn="ctr">
          <a:solidFill>
            <a:schemeClr val="accent2">
              <a:hueOff val="-623727"/>
              <a:satOff val="-35969"/>
              <a:lumOff val="369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36BA73D-929D-43BB-AE6B-3ACFFFB85A87}">
      <dsp:nvSpPr>
        <dsp:cNvPr id="0" name=""/>
        <dsp:cNvSpPr/>
      </dsp:nvSpPr>
      <dsp:spPr>
        <a:xfrm>
          <a:off x="4398054" y="1271242"/>
          <a:ext cx="1997970" cy="2797159"/>
        </a:xfrm>
        <a:prstGeom prst="rect">
          <a:avLst/>
        </a:prstGeom>
        <a:solidFill>
          <a:schemeClr val="accent2">
            <a:tint val="40000"/>
            <a:alpha val="90000"/>
            <a:hueOff val="-566151"/>
            <a:satOff val="-50231"/>
            <a:lumOff val="-513"/>
            <a:alphaOff val="0"/>
          </a:schemeClr>
        </a:solidFill>
        <a:ln w="19050" cap="rnd" cmpd="sng" algn="ctr">
          <a:solidFill>
            <a:schemeClr val="accent2">
              <a:tint val="40000"/>
              <a:alpha val="90000"/>
              <a:hueOff val="-566151"/>
              <a:satOff val="-50231"/>
              <a:lumOff val="-5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770" tIns="330200" rIns="155770" bIns="330200" numCol="1" spcCol="1270" anchor="t" anchorCtr="0">
          <a:noAutofit/>
        </a:bodyPr>
        <a:lstStyle/>
        <a:p>
          <a:pPr marL="0" lvl="0" indent="0" algn="l" defTabSz="889000">
            <a:lnSpc>
              <a:spcPct val="90000"/>
            </a:lnSpc>
            <a:spcBef>
              <a:spcPct val="0"/>
            </a:spcBef>
            <a:spcAft>
              <a:spcPct val="35000"/>
            </a:spcAft>
            <a:buNone/>
          </a:pPr>
          <a:r>
            <a:rPr lang="en-US" sz="2000" kern="1200" dirty="0"/>
            <a:t>Times when you received a lot of kudos…</a:t>
          </a:r>
        </a:p>
      </dsp:txBody>
      <dsp:txXfrm>
        <a:off x="4398054" y="2334163"/>
        <a:ext cx="1997970" cy="1678295"/>
      </dsp:txXfrm>
    </dsp:sp>
    <dsp:sp modelId="{3B56A6C8-BD4D-447C-8096-A03569C16E78}">
      <dsp:nvSpPr>
        <dsp:cNvPr id="0" name=""/>
        <dsp:cNvSpPr/>
      </dsp:nvSpPr>
      <dsp:spPr>
        <a:xfrm>
          <a:off x="4977466" y="1550958"/>
          <a:ext cx="839147" cy="839147"/>
        </a:xfrm>
        <a:prstGeom prst="ellipse">
          <a:avLst/>
        </a:prstGeom>
        <a:solidFill>
          <a:schemeClr val="accent2">
            <a:hueOff val="-831636"/>
            <a:satOff val="-47959"/>
            <a:lumOff val="4930"/>
            <a:alphaOff val="0"/>
          </a:schemeClr>
        </a:solidFill>
        <a:ln w="19050" cap="rnd" cmpd="sng" algn="ctr">
          <a:solidFill>
            <a:schemeClr val="accent2">
              <a:hueOff val="-831636"/>
              <a:satOff val="-47959"/>
              <a:lumOff val="493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5423" tIns="12700" rIns="65423"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5100356" y="1673848"/>
        <a:ext cx="593367" cy="593367"/>
      </dsp:txXfrm>
    </dsp:sp>
    <dsp:sp modelId="{F2EF2B46-ED27-4DD7-AFA7-57114DA0AE31}">
      <dsp:nvSpPr>
        <dsp:cNvPr id="0" name=""/>
        <dsp:cNvSpPr/>
      </dsp:nvSpPr>
      <dsp:spPr>
        <a:xfrm>
          <a:off x="4398054" y="4068330"/>
          <a:ext cx="1997970" cy="72"/>
        </a:xfrm>
        <a:prstGeom prst="rect">
          <a:avLst/>
        </a:prstGeom>
        <a:solidFill>
          <a:schemeClr val="accent2">
            <a:hueOff val="-1039545"/>
            <a:satOff val="-59949"/>
            <a:lumOff val="6163"/>
            <a:alphaOff val="0"/>
          </a:schemeClr>
        </a:solidFill>
        <a:ln w="19050" cap="rnd" cmpd="sng" algn="ctr">
          <a:solidFill>
            <a:schemeClr val="accent2">
              <a:hueOff val="-1039545"/>
              <a:satOff val="-59949"/>
              <a:lumOff val="616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1B517DE-BDAD-4C41-A4EC-EB65950E3C0B}">
      <dsp:nvSpPr>
        <dsp:cNvPr id="0" name=""/>
        <dsp:cNvSpPr/>
      </dsp:nvSpPr>
      <dsp:spPr>
        <a:xfrm>
          <a:off x="6595822" y="1271242"/>
          <a:ext cx="1997970" cy="2797159"/>
        </a:xfrm>
        <a:prstGeom prst="rect">
          <a:avLst/>
        </a:prstGeom>
        <a:solidFill>
          <a:schemeClr val="accent2">
            <a:tint val="40000"/>
            <a:alpha val="90000"/>
            <a:hueOff val="-849226"/>
            <a:satOff val="-75346"/>
            <a:lumOff val="-769"/>
            <a:alphaOff val="0"/>
          </a:schemeClr>
        </a:solidFill>
        <a:ln w="19050" cap="rnd"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770" tIns="330200" rIns="155770" bIns="330200" numCol="1" spcCol="1270" anchor="t" anchorCtr="0">
          <a:noAutofit/>
        </a:bodyPr>
        <a:lstStyle/>
        <a:p>
          <a:pPr marL="0" lvl="0" indent="0" algn="l" defTabSz="889000">
            <a:lnSpc>
              <a:spcPct val="90000"/>
            </a:lnSpc>
            <a:spcBef>
              <a:spcPct val="0"/>
            </a:spcBef>
            <a:spcAft>
              <a:spcPct val="35000"/>
            </a:spcAft>
            <a:buNone/>
          </a:pPr>
          <a:r>
            <a:rPr lang="en-US" sz="2000" kern="1200" dirty="0"/>
            <a:t>Results created when you were a part of a team.</a:t>
          </a:r>
        </a:p>
      </dsp:txBody>
      <dsp:txXfrm>
        <a:off x="6595822" y="2334163"/>
        <a:ext cx="1997970" cy="1678295"/>
      </dsp:txXfrm>
    </dsp:sp>
    <dsp:sp modelId="{9A1F2402-884E-4A0D-B74B-B42BF5CF3CC0}">
      <dsp:nvSpPr>
        <dsp:cNvPr id="0" name=""/>
        <dsp:cNvSpPr/>
      </dsp:nvSpPr>
      <dsp:spPr>
        <a:xfrm>
          <a:off x="7175234" y="1550958"/>
          <a:ext cx="839147" cy="839147"/>
        </a:xfrm>
        <a:prstGeom prst="ellipse">
          <a:avLst/>
        </a:prstGeom>
        <a:solidFill>
          <a:schemeClr val="accent2">
            <a:hueOff val="-1247454"/>
            <a:satOff val="-71938"/>
            <a:lumOff val="7395"/>
            <a:alphaOff val="0"/>
          </a:schemeClr>
        </a:solidFill>
        <a:ln w="19050" cap="rnd" cmpd="sng" algn="ctr">
          <a:solidFill>
            <a:schemeClr val="accent2">
              <a:hueOff val="-1247454"/>
              <a:satOff val="-71938"/>
              <a:lumOff val="739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5423" tIns="12700" rIns="65423"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7298124" y="1673848"/>
        <a:ext cx="593367" cy="593367"/>
      </dsp:txXfrm>
    </dsp:sp>
    <dsp:sp modelId="{E689C5D1-78F9-4DFC-B155-7B8D752065FA}">
      <dsp:nvSpPr>
        <dsp:cNvPr id="0" name=""/>
        <dsp:cNvSpPr/>
      </dsp:nvSpPr>
      <dsp:spPr>
        <a:xfrm>
          <a:off x="6595822" y="4068330"/>
          <a:ext cx="1997970" cy="72"/>
        </a:xfrm>
        <a:prstGeom prst="rect">
          <a:avLst/>
        </a:prstGeom>
        <a:solidFill>
          <a:schemeClr val="accent2">
            <a:hueOff val="-1455363"/>
            <a:satOff val="-83928"/>
            <a:lumOff val="8628"/>
            <a:alphaOff val="0"/>
          </a:schemeClr>
        </a:solidFill>
        <a:ln w="19050" cap="rnd"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57660B-B7AF-4008-857A-27D585D0B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9B0A17-2643-49DD-97C1-FFB382678D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DF03C7-FA95-4D08-A398-9E83F3AB247B}" type="datetimeFigureOut">
              <a:rPr lang="en-US" smtClean="0"/>
              <a:t>3/7/2019</a:t>
            </a:fld>
            <a:endParaRPr lang="en-US"/>
          </a:p>
        </p:txBody>
      </p:sp>
      <p:sp>
        <p:nvSpPr>
          <p:cNvPr id="4" name="Footer Placeholder 3">
            <a:extLst>
              <a:ext uri="{FF2B5EF4-FFF2-40B4-BE49-F238E27FC236}">
                <a16:creationId xmlns:a16="http://schemas.microsoft.com/office/drawing/2014/main" id="{69BEB15F-478D-4C30-8710-C25CEC63E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6E6D80-3CAE-4FBA-928D-F8970C00E9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192CD4-7CA2-444F-A188-9395AD5749B9}" type="slidenum">
              <a:rPr lang="en-US" smtClean="0"/>
              <a:t>‹#›</a:t>
            </a:fld>
            <a:endParaRPr lang="en-US"/>
          </a:p>
        </p:txBody>
      </p:sp>
    </p:spTree>
    <p:extLst>
      <p:ext uri="{BB962C8B-B14F-4D97-AF65-F5344CB8AC3E}">
        <p14:creationId xmlns:p14="http://schemas.microsoft.com/office/powerpoint/2010/main" val="8987403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28T16:21:42.618"/>
    </inkml:context>
    <inkml:brush xml:id="br0">
      <inkml:brushProperty name="width" value="0.35" units="cm"/>
      <inkml:brushProperty name="height" value="0.35" units="cm"/>
      <inkml:brushProperty name="color" value="#E71224"/>
      <inkml:brushProperty name="ignorePressure" value="1"/>
    </inkml:brush>
  </inkml:definitions>
  <inkml:trace contextRef="#ctx0" brushRef="#br0">2 972,'12'0,"4"0</inkml:trace>
  <inkml:trace contextRef="#ctx0" brushRef="#br0" timeOffset="1374.041">72 972,'99'16,"-48"-7,-12-1,-1 1,-1 1,0 0,-2 1,-1 0,-1 1,-1 1,10 6,109 39,42 0,7-3,4-4,6-4,4-4,3-5,27 0,-81-13,-1 3,-4 3,-3 3,107 33,207 57,12-8,286 44,1043 163,-548-104,-790-129,-9 10,200 63,874 233,47-37,1227 136,-1277-239,-1229-205,-58-11,-3 5,-6 4,103 32,1034 338,-392-111,-392-134,-400-115</inkml:trace>
  <inkml:trace contextRef="#ctx0" brushRef="#br0" timeOffset="4159.572">20338 1,'-12'0,"1"0,0 1,-1 0,1 0,0 1,0 0,0-1,1 1,-1 1,1-1,0 1,1 0,0 0,-1 0,-124 54,66-26,-410 156,230-92,-654 271,72-28,496-197,0 13,-227 98,426-197,-6-3,-4-3,-66 14,-1162 341,841-250,-259 50,-160 44,166-14,-308 84,-37-42,369-94,-244 88,625-147,-35 24,67-22,-138 32,-80 21,-270 118,417-125,260-102,-8-3,-116 34,18-13,146-45,-3-3,-4-2,-4-2,-104 18,161-39,-92 17,-81 23,194-41,2 1,1 1,1 1,2 1,2 0,-26 14,-53 31,-200 94,264-134,7-6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5EECE-63CA-415C-B1E7-DA0E793361F4}" type="datetimeFigureOut">
              <a:rPr lang="en-US" smtClean="0"/>
              <a:t>3/7/2019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62B36-C629-4491-940D-14ABA6BB74EF}" type="slidenum">
              <a:rPr lang="en-US" smtClean="0"/>
              <a:t>‹#›</a:t>
            </a:fld>
            <a:endParaRPr lang="en-US"/>
          </a:p>
        </p:txBody>
      </p:sp>
    </p:spTree>
    <p:extLst>
      <p:ext uri="{BB962C8B-B14F-4D97-AF65-F5344CB8AC3E}">
        <p14:creationId xmlns:p14="http://schemas.microsoft.com/office/powerpoint/2010/main" val="365676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362B36-C629-4491-940D-14ABA6BB74EF}" type="slidenum">
              <a:rPr lang="en-US" smtClean="0"/>
              <a:t>8</a:t>
            </a:fld>
            <a:endParaRPr lang="en-US"/>
          </a:p>
        </p:txBody>
      </p:sp>
      <p:graphicFrame>
        <p:nvGraphicFramePr>
          <p:cNvPr id="6" name="Table 5">
            <a:extLst>
              <a:ext uri="{FF2B5EF4-FFF2-40B4-BE49-F238E27FC236}">
                <a16:creationId xmlns:a16="http://schemas.microsoft.com/office/drawing/2014/main" id="{0384D977-8E5F-4C40-A5E2-EBB540CCCB25}"/>
              </a:ext>
            </a:extLst>
          </p:cNvPr>
          <p:cNvGraphicFramePr>
            <a:graphicFrameLocks noGrp="1"/>
          </p:cNvGraphicFramePr>
          <p:nvPr/>
        </p:nvGraphicFramePr>
        <p:xfrm>
          <a:off x="798513" y="4727893"/>
          <a:ext cx="4572000" cy="21031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254815599"/>
                    </a:ext>
                  </a:extLst>
                </a:gridCol>
                <a:gridCol w="2286000">
                  <a:extLst>
                    <a:ext uri="{9D8B030D-6E8A-4147-A177-3AD203B41FA5}">
                      <a16:colId xmlns:a16="http://schemas.microsoft.com/office/drawing/2014/main" val="3358553079"/>
                    </a:ext>
                  </a:extLst>
                </a:gridCol>
              </a:tblGrid>
              <a:tr h="370840">
                <a:tc>
                  <a:txBody>
                    <a:bodyPr/>
                    <a:lstStyle/>
                    <a:p>
                      <a:r>
                        <a:rPr lang="en-US" sz="1200" b="0" dirty="0">
                          <a:solidFill>
                            <a:schemeClr val="tx1"/>
                          </a:solidFill>
                        </a:rPr>
                        <a:t>Responsibilities</a:t>
                      </a:r>
                    </a:p>
                    <a:p>
                      <a:pPr marL="171450" indent="-171450">
                        <a:buFont typeface="Arial" panose="020B0604020202020204" pitchFamily="34" charset="0"/>
                        <a:buChar char="•"/>
                      </a:pPr>
                      <a:r>
                        <a:rPr lang="en-US" sz="1200" b="0" dirty="0">
                          <a:solidFill>
                            <a:schemeClr val="tx1"/>
                          </a:solidFill>
                        </a:rPr>
                        <a:t>Performed</a:t>
                      </a:r>
                    </a:p>
                    <a:p>
                      <a:pPr marL="171450" indent="-171450">
                        <a:buFont typeface="Arial" panose="020B0604020202020204" pitchFamily="34" charset="0"/>
                        <a:buChar char="•"/>
                      </a:pPr>
                      <a:r>
                        <a:rPr lang="en-US" sz="1200" b="0" dirty="0">
                          <a:solidFill>
                            <a:schemeClr val="tx1"/>
                          </a:solidFill>
                        </a:rPr>
                        <a:t>Responsible for</a:t>
                      </a:r>
                    </a:p>
                    <a:p>
                      <a:pPr marL="171450" indent="-171450">
                        <a:buFont typeface="Arial" panose="020B0604020202020204" pitchFamily="34" charset="0"/>
                        <a:buChar char="•"/>
                      </a:pPr>
                      <a:r>
                        <a:rPr lang="en-US" sz="1200" b="0" dirty="0">
                          <a:solidFill>
                            <a:schemeClr val="tx1"/>
                          </a:solidFill>
                        </a:rPr>
                        <a:t>Managed</a:t>
                      </a:r>
                    </a:p>
                    <a:p>
                      <a:pPr marL="171450" indent="-171450">
                        <a:buFont typeface="Arial" panose="020B0604020202020204" pitchFamily="34" charset="0"/>
                        <a:buChar char="•"/>
                      </a:pPr>
                      <a:r>
                        <a:rPr lang="en-US" sz="1200" b="0" dirty="0">
                          <a:solidFill>
                            <a:schemeClr val="tx1"/>
                          </a:solidFill>
                        </a:rPr>
                        <a:t>Oversaw</a:t>
                      </a:r>
                    </a:p>
                    <a:p>
                      <a:pPr marL="171450" indent="-171450">
                        <a:buFont typeface="Arial" panose="020B0604020202020204" pitchFamily="34" charset="0"/>
                        <a:buChar char="•"/>
                      </a:pPr>
                      <a:r>
                        <a:rPr lang="en-US" sz="1200" b="0" dirty="0">
                          <a:solidFill>
                            <a:schemeClr val="tx1"/>
                          </a:solidFill>
                        </a:rPr>
                        <a:t>Provided</a:t>
                      </a:r>
                    </a:p>
                    <a:p>
                      <a:pPr marL="171450" indent="-171450">
                        <a:buFont typeface="Arial" panose="020B0604020202020204" pitchFamily="34" charset="0"/>
                        <a:buChar char="•"/>
                      </a:pPr>
                      <a:r>
                        <a:rPr lang="en-US" sz="1200" b="0" dirty="0">
                          <a:solidFill>
                            <a:schemeClr val="tx1"/>
                          </a:solidFill>
                        </a:rPr>
                        <a:t>Coordinated</a:t>
                      </a:r>
                    </a:p>
                    <a:p>
                      <a:pPr marL="171450" indent="-171450">
                        <a:buFont typeface="Arial" panose="020B0604020202020204" pitchFamily="34" charset="0"/>
                        <a:buChar char="•"/>
                      </a:pPr>
                      <a:r>
                        <a:rPr lang="en-US" sz="1200" b="0" dirty="0">
                          <a:solidFill>
                            <a:schemeClr val="tx1"/>
                          </a:solidFill>
                        </a:rPr>
                        <a:t>Conducted</a:t>
                      </a:r>
                    </a:p>
                    <a:p>
                      <a:pPr marL="171450" indent="-171450">
                        <a:buFont typeface="Arial" panose="020B0604020202020204" pitchFamily="34" charset="0"/>
                        <a:buChar char="•"/>
                      </a:pPr>
                      <a:r>
                        <a:rPr lang="en-US" sz="1200" b="0" dirty="0">
                          <a:solidFill>
                            <a:schemeClr val="tx1"/>
                          </a:solidFill>
                        </a:rPr>
                        <a:t>Prepared</a:t>
                      </a:r>
                    </a:p>
                    <a:p>
                      <a:pPr marL="171450" indent="-171450">
                        <a:buFont typeface="Arial" panose="020B0604020202020204" pitchFamily="34" charset="0"/>
                        <a:buChar char="•"/>
                      </a:pPr>
                      <a:r>
                        <a:rPr lang="en-US" sz="1200" b="0" dirty="0">
                          <a:solidFill>
                            <a:schemeClr val="tx1"/>
                          </a:solidFill>
                        </a:rPr>
                        <a:t>Maintained</a:t>
                      </a:r>
                    </a:p>
                    <a:p>
                      <a:pPr marL="0" indent="0">
                        <a:buFont typeface="Arial" panose="020B0604020202020204" pitchFamily="34" charset="0"/>
                        <a:buNone/>
                      </a:pPr>
                      <a:endParaRPr lang="en-US" sz="1200" b="0" dirty="0">
                        <a:solidFill>
                          <a:schemeClr val="tx1"/>
                        </a:solidFill>
                      </a:endParaRPr>
                    </a:p>
                  </a:txBody>
                  <a:tcPr>
                    <a:solidFill>
                      <a:schemeClr val="bg1"/>
                    </a:solidFill>
                  </a:tcPr>
                </a:tc>
                <a:tc>
                  <a:txBody>
                    <a:bodyPr/>
                    <a:lstStyle/>
                    <a:p>
                      <a:r>
                        <a:rPr lang="en-US" sz="1200" b="0" dirty="0">
                          <a:solidFill>
                            <a:schemeClr val="tx1"/>
                          </a:solidFill>
                        </a:rPr>
                        <a:t>Accomplishments</a:t>
                      </a:r>
                    </a:p>
                    <a:p>
                      <a:pPr marL="171450" indent="-171450">
                        <a:buFont typeface="Arial" panose="020B0604020202020204" pitchFamily="34" charset="0"/>
                        <a:buChar char="•"/>
                      </a:pPr>
                      <a:r>
                        <a:rPr lang="en-US" sz="1200" b="0" dirty="0">
                          <a:solidFill>
                            <a:schemeClr val="tx1"/>
                          </a:solidFill>
                        </a:rPr>
                        <a:t>Created</a:t>
                      </a:r>
                    </a:p>
                    <a:p>
                      <a:pPr marL="171450" indent="-171450">
                        <a:buFont typeface="Arial" panose="020B0604020202020204" pitchFamily="34" charset="0"/>
                        <a:buChar char="•"/>
                      </a:pPr>
                      <a:r>
                        <a:rPr lang="en-US" sz="1200" b="0" dirty="0">
                          <a:solidFill>
                            <a:schemeClr val="tx1"/>
                          </a:solidFill>
                        </a:rPr>
                        <a:t>Initiated</a:t>
                      </a:r>
                    </a:p>
                    <a:p>
                      <a:pPr marL="171450" indent="-171450">
                        <a:buFont typeface="Arial" panose="020B0604020202020204" pitchFamily="34" charset="0"/>
                        <a:buChar char="•"/>
                      </a:pPr>
                      <a:r>
                        <a:rPr lang="en-US" sz="1200" b="0" dirty="0">
                          <a:solidFill>
                            <a:schemeClr val="tx1"/>
                          </a:solidFill>
                        </a:rPr>
                        <a:t>Designed</a:t>
                      </a:r>
                    </a:p>
                    <a:p>
                      <a:pPr marL="171450" indent="-171450">
                        <a:buFont typeface="Arial" panose="020B0604020202020204" pitchFamily="34" charset="0"/>
                        <a:buChar char="•"/>
                      </a:pPr>
                      <a:r>
                        <a:rPr lang="en-US" sz="1200" b="0" dirty="0">
                          <a:solidFill>
                            <a:schemeClr val="tx1"/>
                          </a:solidFill>
                        </a:rPr>
                        <a:t>Developed</a:t>
                      </a:r>
                    </a:p>
                    <a:p>
                      <a:pPr marL="171450" indent="-171450">
                        <a:buFont typeface="Arial" panose="020B0604020202020204" pitchFamily="34" charset="0"/>
                        <a:buChar char="•"/>
                      </a:pPr>
                      <a:r>
                        <a:rPr lang="en-US" sz="1200" b="0" dirty="0">
                          <a:solidFill>
                            <a:schemeClr val="tx1"/>
                          </a:solidFill>
                        </a:rPr>
                        <a:t>Decreased</a:t>
                      </a:r>
                    </a:p>
                    <a:p>
                      <a:pPr marL="171450" indent="-171450">
                        <a:buFont typeface="Arial" panose="020B0604020202020204" pitchFamily="34" charset="0"/>
                        <a:buChar char="•"/>
                      </a:pPr>
                      <a:r>
                        <a:rPr lang="en-US" sz="1200" b="0" dirty="0">
                          <a:solidFill>
                            <a:schemeClr val="tx1"/>
                          </a:solidFill>
                        </a:rPr>
                        <a:t>Increased</a:t>
                      </a:r>
                    </a:p>
                    <a:p>
                      <a:pPr marL="171450" indent="-171450">
                        <a:buFont typeface="Arial" panose="020B0604020202020204" pitchFamily="34" charset="0"/>
                        <a:buChar char="•"/>
                      </a:pPr>
                      <a:r>
                        <a:rPr lang="en-US" sz="1200" b="0" dirty="0">
                          <a:solidFill>
                            <a:schemeClr val="tx1"/>
                          </a:solidFill>
                        </a:rPr>
                        <a:t>Reorganized</a:t>
                      </a:r>
                    </a:p>
                    <a:p>
                      <a:pPr marL="171450" indent="-171450">
                        <a:buFont typeface="Arial" panose="020B0604020202020204" pitchFamily="34" charset="0"/>
                        <a:buChar char="•"/>
                      </a:pPr>
                      <a:r>
                        <a:rPr lang="en-US" sz="1200" b="0" dirty="0">
                          <a:solidFill>
                            <a:schemeClr val="tx1"/>
                          </a:solidFill>
                        </a:rPr>
                        <a:t>Strengthened</a:t>
                      </a:r>
                    </a:p>
                    <a:p>
                      <a:pPr marL="171450" indent="-171450">
                        <a:buFont typeface="Arial" panose="020B0604020202020204" pitchFamily="34" charset="0"/>
                        <a:buChar char="•"/>
                      </a:pPr>
                      <a:r>
                        <a:rPr lang="en-US" sz="1200" b="0" dirty="0">
                          <a:solidFill>
                            <a:schemeClr val="tx1"/>
                          </a:solidFill>
                        </a:rPr>
                        <a:t>Overhauled</a:t>
                      </a:r>
                    </a:p>
                    <a:p>
                      <a:endParaRPr lang="en-US" sz="1200" b="0" dirty="0">
                        <a:solidFill>
                          <a:schemeClr val="tx1"/>
                        </a:solidFill>
                      </a:endParaRPr>
                    </a:p>
                  </a:txBody>
                  <a:tcPr>
                    <a:solidFill>
                      <a:schemeClr val="bg1"/>
                    </a:solidFill>
                  </a:tcPr>
                </a:tc>
                <a:extLst>
                  <a:ext uri="{0D108BD9-81ED-4DB2-BD59-A6C34878D82A}">
                    <a16:rowId xmlns:a16="http://schemas.microsoft.com/office/drawing/2014/main" val="2223821474"/>
                  </a:ext>
                </a:extLst>
              </a:tr>
            </a:tbl>
          </a:graphicData>
        </a:graphic>
      </p:graphicFrame>
    </p:spTree>
    <p:extLst>
      <p:ext uri="{BB962C8B-B14F-4D97-AF65-F5344CB8AC3E}">
        <p14:creationId xmlns:p14="http://schemas.microsoft.com/office/powerpoint/2010/main" val="153953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09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158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83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43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587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30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27445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817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408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340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65929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137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790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869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4352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3/7/2019</a:t>
            </a:fld>
            <a:endParaRPr lang="en-US" dirty="0"/>
          </a:p>
        </p:txBody>
      </p:sp>
    </p:spTree>
    <p:extLst>
      <p:ext uri="{BB962C8B-B14F-4D97-AF65-F5344CB8AC3E}">
        <p14:creationId xmlns:p14="http://schemas.microsoft.com/office/powerpoint/2010/main" val="33248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7681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ertifiablyfit.blogspot.com/2010/04/celebrating-accomplishments.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hristiantietze.de/posts/2016/05/emoji-bytes-lost/"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reativecommons.org/licenses/by-nc/3.0/" TargetMode="External"/><Relationship Id="rId4" Type="http://schemas.openxmlformats.org/officeDocument/2006/relationships/hyperlink" Target="http://www.cooldavis.org/projects/measurement-learning-and-evaluation-grou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ccionsociais.blogspot.com/2014/09/how-to-spell-numbers.html" TargetMode="Externa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ertifiablyfit.blogspot.com/2010/04/celebrating-accomplishments.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rushedjoke.wordpress.com/2015/03/15/penn-and-teller-bull-episode-1-talking-to-the-dead/"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hyperlink" Target="https://worddreams.wordpress.com/2015/01/19/11-tips-from-blockbuster-plots/"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penclipart.org/detail/167242/country-road-by-mi_brami"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cargobe.wordpress.com/page/3/"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openclipart.org/detail/155095/resume-by-mazeo"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basicblogtips.com/blog-writing-checklist.html"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luca-beanone-barcellona/9611740925/" TargetMode="External"/><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afro-ip.blogspot.com/2012/07/10-reasons-to-follow-european-approach.html" TargetMode="External"/><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eethestia.blogspot.com/2012/04/just-got-tagged-with-45-questions-about.html"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areerpivot.com/2018/resume-still-relevant/" TargetMode="External"/><Relationship Id="rId7" Type="http://schemas.openxmlformats.org/officeDocument/2006/relationships/image" Target="../media/image23.png"/><Relationship Id="rId2" Type="http://schemas.openxmlformats.org/officeDocument/2006/relationships/hyperlink" Target="https://www.jobscan.co/blog/resume-accomplishments-examples/" TargetMode="External"/><Relationship Id="rId1" Type="http://schemas.openxmlformats.org/officeDocument/2006/relationships/slideLayout" Target="../slideLayouts/slideLayout2.xml"/><Relationship Id="rId6" Type="http://schemas.openxmlformats.org/officeDocument/2006/relationships/hyperlink" Target="https://www.thebalancecareers.com/gone-in-thirty-seconds-how-to-review-a-resume-1919139" TargetMode="External"/><Relationship Id="rId5" Type="http://schemas.openxmlformats.org/officeDocument/2006/relationships/hyperlink" Target="https://www.fastcompany.com/40512551/4-reasons-why-resumes-no-longer-workhttps:/www.fastcompany.com/40512551/4-reasons-why-resumes-no-longer-work" TargetMode="External"/><Relationship Id="rId4" Type="http://schemas.openxmlformats.org/officeDocument/2006/relationships/hyperlink" Target="https://au.hudson.com/insights/articles/detail/are-resumes-still-relevan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blocs.xtec.cat/comunicat/2011/10/10/eines-tic/"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22C0-D0AC-4B45-81FD-7E0CAD90FA3F}"/>
              </a:ext>
            </a:extLst>
          </p:cNvPr>
          <p:cNvSpPr>
            <a:spLocks noGrp="1"/>
          </p:cNvSpPr>
          <p:nvPr>
            <p:ph type="ctrTitle"/>
          </p:nvPr>
        </p:nvSpPr>
        <p:spPr/>
        <p:txBody>
          <a:bodyPr/>
          <a:lstStyle/>
          <a:p>
            <a:r>
              <a:rPr lang="en-US" dirty="0"/>
              <a:t>Resume Basics and Review</a:t>
            </a:r>
          </a:p>
        </p:txBody>
      </p:sp>
      <p:sp>
        <p:nvSpPr>
          <p:cNvPr id="3" name="Subtitle 2">
            <a:extLst>
              <a:ext uri="{FF2B5EF4-FFF2-40B4-BE49-F238E27FC236}">
                <a16:creationId xmlns:a16="http://schemas.microsoft.com/office/drawing/2014/main" id="{7A7B5CF8-72D4-4A72-AC13-EFEB8BF93D80}"/>
              </a:ext>
            </a:extLst>
          </p:cNvPr>
          <p:cNvSpPr>
            <a:spLocks noGrp="1"/>
          </p:cNvSpPr>
          <p:nvPr>
            <p:ph type="subTitle" idx="1"/>
          </p:nvPr>
        </p:nvSpPr>
        <p:spPr/>
        <p:txBody>
          <a:bodyPr>
            <a:normAutofit/>
          </a:bodyPr>
          <a:lstStyle/>
          <a:p>
            <a:r>
              <a:rPr lang="en-US" sz="2400" dirty="0"/>
              <a:t>Telling Your Story</a:t>
            </a:r>
          </a:p>
          <a:p>
            <a:r>
              <a:rPr lang="en-US" sz="2400" dirty="0"/>
              <a:t>Career Prospectors</a:t>
            </a:r>
          </a:p>
        </p:txBody>
      </p:sp>
    </p:spTree>
    <p:extLst>
      <p:ext uri="{BB962C8B-B14F-4D97-AF65-F5344CB8AC3E}">
        <p14:creationId xmlns:p14="http://schemas.microsoft.com/office/powerpoint/2010/main" val="240314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71A7B-72E0-4AF2-AD35-1D7EB47C87CF}"/>
              </a:ext>
            </a:extLst>
          </p:cNvPr>
          <p:cNvSpPr>
            <a:spLocks noGrp="1"/>
          </p:cNvSpPr>
          <p:nvPr>
            <p:ph type="title"/>
          </p:nvPr>
        </p:nvSpPr>
        <p:spPr>
          <a:xfrm>
            <a:off x="5209356" y="248356"/>
            <a:ext cx="3737268" cy="1320800"/>
          </a:xfrm>
        </p:spPr>
        <p:txBody>
          <a:bodyPr>
            <a:normAutofit/>
          </a:bodyPr>
          <a:lstStyle/>
          <a:p>
            <a:r>
              <a:rPr lang="en-US" dirty="0"/>
              <a:t>Your Accomplishments</a:t>
            </a:r>
          </a:p>
        </p:txBody>
      </p:sp>
      <p:pic>
        <p:nvPicPr>
          <p:cNvPr id="28" name="Content Placeholder 10">
            <a:extLst>
              <a:ext uri="{FF2B5EF4-FFF2-40B4-BE49-F238E27FC236}">
                <a16:creationId xmlns:a16="http://schemas.microsoft.com/office/drawing/2014/main" id="{C371EE39-7A8E-46A9-B361-E368F8D1467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946" r="24741"/>
          <a:stretch/>
        </p:blipFill>
        <p:spPr>
          <a:xfrm>
            <a:off x="0" y="0"/>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TextBox 11">
            <a:extLst>
              <a:ext uri="{FF2B5EF4-FFF2-40B4-BE49-F238E27FC236}">
                <a16:creationId xmlns:a16="http://schemas.microsoft.com/office/drawing/2014/main" id="{BC2EC511-AD24-4B29-98B2-97DB9026E390}"/>
              </a:ext>
            </a:extLst>
          </p:cNvPr>
          <p:cNvSpPr txBox="1"/>
          <p:nvPr/>
        </p:nvSpPr>
        <p:spPr>
          <a:xfrm>
            <a:off x="9505047" y="6657945"/>
            <a:ext cx="26869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ertifiablyfit.blogspot.com/2010/04/celebrating-accomplishmen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925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1B32-5F38-4359-ADF4-77ED0DA0D490}"/>
              </a:ext>
            </a:extLst>
          </p:cNvPr>
          <p:cNvSpPr>
            <a:spLocks noGrp="1"/>
          </p:cNvSpPr>
          <p:nvPr>
            <p:ph type="title"/>
          </p:nvPr>
        </p:nvSpPr>
        <p:spPr/>
        <p:txBody>
          <a:bodyPr anchor="t">
            <a:normAutofit/>
          </a:bodyPr>
          <a:lstStyle/>
          <a:p>
            <a:r>
              <a:rPr lang="en-US" dirty="0"/>
              <a:t>Who Would You Hire?</a:t>
            </a:r>
          </a:p>
        </p:txBody>
      </p:sp>
      <p:sp>
        <p:nvSpPr>
          <p:cNvPr id="3" name="Content Placeholder 2">
            <a:extLst>
              <a:ext uri="{FF2B5EF4-FFF2-40B4-BE49-F238E27FC236}">
                <a16:creationId xmlns:a16="http://schemas.microsoft.com/office/drawing/2014/main" id="{37DBAD8B-5819-47AF-BE11-D9CDB88D2A23}"/>
              </a:ext>
            </a:extLst>
          </p:cNvPr>
          <p:cNvSpPr>
            <a:spLocks noGrp="1"/>
          </p:cNvSpPr>
          <p:nvPr>
            <p:ph idx="1"/>
          </p:nvPr>
        </p:nvSpPr>
        <p:spPr>
          <a:xfrm>
            <a:off x="1664409" y="1642336"/>
            <a:ext cx="8056561" cy="4298287"/>
          </a:xfrm>
        </p:spPr>
        <p:txBody>
          <a:bodyPr>
            <a:normAutofit/>
          </a:bodyPr>
          <a:lstStyle/>
          <a:p>
            <a:pPr marL="457200" indent="-457200">
              <a:buFont typeface="+mj-lt"/>
              <a:buAutoNum type="arabicPeriod"/>
            </a:pPr>
            <a:r>
              <a:rPr lang="en-US" sz="2400" dirty="0"/>
              <a:t>Duties included taking field measurements and maintaining records, setting up and tracking project using Microsoft Project, and developing computerized material take-off sheets.</a:t>
            </a:r>
          </a:p>
          <a:p>
            <a:pPr marL="457200" indent="-457200">
              <a:buFont typeface="+mj-lt"/>
              <a:buAutoNum type="arabicPeriod"/>
            </a:pPr>
            <a:endParaRPr lang="en-US" sz="2400" dirty="0"/>
          </a:p>
          <a:p>
            <a:pPr marL="457200" indent="-457200">
              <a:buFont typeface="+mj-lt"/>
              <a:buAutoNum type="arabicPeriod"/>
            </a:pPr>
            <a:r>
              <a:rPr lang="en-US" sz="2400" dirty="0"/>
              <a:t>Initiated and managed tracking systems used for the Green District water decontamination project, saving $125,000 on the overall project through a 30% decrease of staff allocation time.</a:t>
            </a:r>
          </a:p>
          <a:p>
            <a:endParaRPr lang="en-US" dirty="0"/>
          </a:p>
          <a:p>
            <a:endParaRPr lang="en-US" dirty="0"/>
          </a:p>
        </p:txBody>
      </p:sp>
      <p:pic>
        <p:nvPicPr>
          <p:cNvPr id="7" name="Picture 6">
            <a:extLst>
              <a:ext uri="{FF2B5EF4-FFF2-40B4-BE49-F238E27FC236}">
                <a16:creationId xmlns:a16="http://schemas.microsoft.com/office/drawing/2014/main" id="{F16A4121-9184-4F01-BAB1-BBD31457A2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6011" y="4565561"/>
            <a:ext cx="1682839" cy="1682839"/>
          </a:xfrm>
          <a:prstGeom prst="rect">
            <a:avLst/>
          </a:prstGeom>
        </p:spPr>
      </p:pic>
      <p:sp>
        <p:nvSpPr>
          <p:cNvPr id="6" name="TextBox 5">
            <a:extLst>
              <a:ext uri="{FF2B5EF4-FFF2-40B4-BE49-F238E27FC236}">
                <a16:creationId xmlns:a16="http://schemas.microsoft.com/office/drawing/2014/main" id="{C3B0382A-3BEE-45D8-A497-796A48F6F963}"/>
              </a:ext>
            </a:extLst>
          </p:cNvPr>
          <p:cNvSpPr txBox="1"/>
          <p:nvPr/>
        </p:nvSpPr>
        <p:spPr>
          <a:xfrm>
            <a:off x="9650920" y="6870700"/>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cooldavis.org/projects/measurement-learning-and-evaluation-group/">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8" name="TextBox 7">
            <a:extLst>
              <a:ext uri="{FF2B5EF4-FFF2-40B4-BE49-F238E27FC236}">
                <a16:creationId xmlns:a16="http://schemas.microsoft.com/office/drawing/2014/main" id="{0B313C4F-8AD4-43C5-BB94-0FE3B6B4FA38}"/>
              </a:ext>
            </a:extLst>
          </p:cNvPr>
          <p:cNvSpPr txBox="1"/>
          <p:nvPr/>
        </p:nvSpPr>
        <p:spPr>
          <a:xfrm>
            <a:off x="935330" y="6148196"/>
            <a:ext cx="1458159"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christiantietze.de/posts/2016/05/emoji-bytes-los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27357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293A-5F03-4F5C-BE45-53CA2E422656}"/>
              </a:ext>
            </a:extLst>
          </p:cNvPr>
          <p:cNvSpPr>
            <a:spLocks noGrp="1"/>
          </p:cNvSpPr>
          <p:nvPr>
            <p:ph type="title"/>
          </p:nvPr>
        </p:nvSpPr>
        <p:spPr>
          <a:xfrm>
            <a:off x="5057775" y="609600"/>
            <a:ext cx="4216227" cy="1320800"/>
          </a:xfrm>
        </p:spPr>
        <p:txBody>
          <a:bodyPr vert="horz" lIns="91440" tIns="45720" rIns="91440" bIns="45720" rtlCol="0" anchor="t">
            <a:normAutofit/>
          </a:bodyPr>
          <a:lstStyle/>
          <a:p>
            <a:r>
              <a:rPr lang="en-US" sz="3300" dirty="0"/>
              <a:t>3 Ways to Quantify Your Experience</a:t>
            </a:r>
          </a:p>
        </p:txBody>
      </p:sp>
      <p:sp>
        <p:nvSpPr>
          <p:cNvPr id="3" name="Content Placeholder 2">
            <a:extLst>
              <a:ext uri="{FF2B5EF4-FFF2-40B4-BE49-F238E27FC236}">
                <a16:creationId xmlns:a16="http://schemas.microsoft.com/office/drawing/2014/main" id="{3E18F1E7-01DD-4948-8EC8-06E846309ADF}"/>
              </a:ext>
            </a:extLst>
          </p:cNvPr>
          <p:cNvSpPr>
            <a:spLocks noGrp="1"/>
          </p:cNvSpPr>
          <p:nvPr>
            <p:ph sz="half" idx="1"/>
          </p:nvPr>
        </p:nvSpPr>
        <p:spPr>
          <a:xfrm>
            <a:off x="4873885" y="2160589"/>
            <a:ext cx="4400117" cy="3880773"/>
          </a:xfrm>
        </p:spPr>
        <p:txBody>
          <a:bodyPr vert="horz" lIns="91440" tIns="45720" rIns="91440" bIns="45720" rtlCol="0">
            <a:normAutofit/>
          </a:bodyPr>
          <a:lstStyle/>
          <a:p>
            <a:r>
              <a:rPr lang="en-US" sz="2400" b="1" dirty="0"/>
              <a:t>Range</a:t>
            </a:r>
            <a:r>
              <a:rPr lang="en-US" sz="2400" dirty="0"/>
              <a:t> – your best estimate with a bit of leeway</a:t>
            </a:r>
          </a:p>
          <a:p>
            <a:r>
              <a:rPr lang="en-US" sz="2400" b="1" dirty="0"/>
              <a:t>Frequency</a:t>
            </a:r>
            <a:r>
              <a:rPr lang="en-US" sz="2400" dirty="0"/>
              <a:t> – how often do you do a particular task – volume you can handle</a:t>
            </a:r>
          </a:p>
          <a:p>
            <a:r>
              <a:rPr lang="en-US" sz="2400" b="1" dirty="0"/>
              <a:t>Scale</a:t>
            </a:r>
            <a:r>
              <a:rPr lang="en-US" sz="2400" dirty="0"/>
              <a:t> – how what you did affected the bottom line – streamlining, saving, negotiating discounts</a:t>
            </a:r>
          </a:p>
        </p:txBody>
      </p:sp>
      <p:pic>
        <p:nvPicPr>
          <p:cNvPr id="6" name="Content Placeholder 5">
            <a:extLst>
              <a:ext uri="{FF2B5EF4-FFF2-40B4-BE49-F238E27FC236}">
                <a16:creationId xmlns:a16="http://schemas.microsoft.com/office/drawing/2014/main" id="{9652240A-233C-4050-B0AD-D32FC03D18A5}"/>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22754" r="14312" b="-1"/>
          <a:stretch/>
        </p:blipFill>
        <p:spPr>
          <a:xfrm>
            <a:off x="20" y="1054570"/>
            <a:ext cx="4565347" cy="5803430"/>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7" name="TextBox 6">
            <a:extLst>
              <a:ext uri="{FF2B5EF4-FFF2-40B4-BE49-F238E27FC236}">
                <a16:creationId xmlns:a16="http://schemas.microsoft.com/office/drawing/2014/main" id="{6DA94E1E-9511-4C6A-BE55-DD822EA03BDC}"/>
              </a:ext>
            </a:extLst>
          </p:cNvPr>
          <p:cNvSpPr txBox="1"/>
          <p:nvPr/>
        </p:nvSpPr>
        <p:spPr>
          <a:xfrm>
            <a:off x="9521077" y="6698373"/>
            <a:ext cx="2260209"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eccionsociais.blogspot.com/2014/09/how-to-spell-number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10317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86BE-7AEF-4AB3-9F12-D62366D06234}"/>
              </a:ext>
            </a:extLst>
          </p:cNvPr>
          <p:cNvSpPr>
            <a:spLocks noGrp="1"/>
          </p:cNvSpPr>
          <p:nvPr>
            <p:ph type="title"/>
          </p:nvPr>
        </p:nvSpPr>
        <p:spPr>
          <a:xfrm>
            <a:off x="677334" y="609600"/>
            <a:ext cx="8596668" cy="1033463"/>
          </a:xfrm>
        </p:spPr>
        <p:txBody>
          <a:bodyPr/>
          <a:lstStyle/>
          <a:p>
            <a:r>
              <a:rPr lang="en-US" dirty="0"/>
              <a:t>Accomplishment Statements</a:t>
            </a:r>
          </a:p>
        </p:txBody>
      </p:sp>
      <p:sp>
        <p:nvSpPr>
          <p:cNvPr id="3" name="Content Placeholder 2">
            <a:extLst>
              <a:ext uri="{FF2B5EF4-FFF2-40B4-BE49-F238E27FC236}">
                <a16:creationId xmlns:a16="http://schemas.microsoft.com/office/drawing/2014/main" id="{1374ABB6-9F37-4DFB-BD54-812986320B69}"/>
              </a:ext>
            </a:extLst>
          </p:cNvPr>
          <p:cNvSpPr>
            <a:spLocks noGrp="1"/>
          </p:cNvSpPr>
          <p:nvPr>
            <p:ph idx="1"/>
          </p:nvPr>
        </p:nvSpPr>
        <p:spPr>
          <a:xfrm>
            <a:off x="677334" y="1643064"/>
            <a:ext cx="8596668" cy="4326862"/>
          </a:xfrm>
        </p:spPr>
        <p:txBody>
          <a:bodyPr>
            <a:noAutofit/>
          </a:bodyPr>
          <a:lstStyle/>
          <a:p>
            <a:r>
              <a:rPr lang="en-US" sz="2400" dirty="0"/>
              <a:t>Managed a portfolio of agricultural products that generated gross sales of over $21 million annually</a:t>
            </a:r>
          </a:p>
          <a:p>
            <a:endParaRPr lang="en-US" sz="2400" dirty="0"/>
          </a:p>
          <a:p>
            <a:r>
              <a:rPr lang="en-US" sz="2400" dirty="0"/>
              <a:t>Increased gross sales of agricultural products by $2 million, a 20% overall increase</a:t>
            </a:r>
          </a:p>
          <a:p>
            <a:endParaRPr lang="en-US" sz="2400" dirty="0"/>
          </a:p>
          <a:p>
            <a:r>
              <a:rPr lang="en-US" sz="2400" dirty="0"/>
              <a:t>Created new prospecting techniques that uncovered untapped markets for agricultural products resulting in increased sales of $2 million, a 20% year over year increase.  Recognized as sales leader for 2017</a:t>
            </a:r>
          </a:p>
        </p:txBody>
      </p:sp>
    </p:spTree>
    <p:extLst>
      <p:ext uri="{BB962C8B-B14F-4D97-AF65-F5344CB8AC3E}">
        <p14:creationId xmlns:p14="http://schemas.microsoft.com/office/powerpoint/2010/main" val="2080612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24EF-545D-456B-9EC9-6C2A05D7D892}"/>
              </a:ext>
            </a:extLst>
          </p:cNvPr>
          <p:cNvSpPr>
            <a:spLocks noGrp="1"/>
          </p:cNvSpPr>
          <p:nvPr>
            <p:ph type="title"/>
          </p:nvPr>
        </p:nvSpPr>
        <p:spPr/>
        <p:txBody>
          <a:bodyPr/>
          <a:lstStyle/>
          <a:p>
            <a:r>
              <a:rPr lang="en-US" dirty="0"/>
              <a:t>Accomplishment Statements</a:t>
            </a:r>
          </a:p>
        </p:txBody>
      </p:sp>
      <p:sp>
        <p:nvSpPr>
          <p:cNvPr id="3" name="Content Placeholder 2">
            <a:extLst>
              <a:ext uri="{FF2B5EF4-FFF2-40B4-BE49-F238E27FC236}">
                <a16:creationId xmlns:a16="http://schemas.microsoft.com/office/drawing/2014/main" id="{2D9DF5E3-7B81-4AA4-A0A4-F5CDDDC5C25E}"/>
              </a:ext>
            </a:extLst>
          </p:cNvPr>
          <p:cNvSpPr>
            <a:spLocks noGrp="1"/>
          </p:cNvSpPr>
          <p:nvPr>
            <p:ph idx="1"/>
          </p:nvPr>
        </p:nvSpPr>
        <p:spPr/>
        <p:txBody>
          <a:bodyPr>
            <a:normAutofit/>
          </a:bodyPr>
          <a:lstStyle/>
          <a:p>
            <a:r>
              <a:rPr lang="en-US" sz="2400" dirty="0"/>
              <a:t>Drafted grant proposal</a:t>
            </a:r>
          </a:p>
          <a:p>
            <a:endParaRPr lang="en-US" sz="2400" dirty="0"/>
          </a:p>
          <a:p>
            <a:r>
              <a:rPr lang="en-US" sz="2400" dirty="0"/>
              <a:t>Drafted grant proposal obtaining $300k in new funding</a:t>
            </a:r>
          </a:p>
          <a:p>
            <a:endParaRPr lang="en-US" sz="2400" dirty="0"/>
          </a:p>
          <a:p>
            <a:r>
              <a:rPr lang="en-US" sz="2400" dirty="0"/>
              <a:t>Identified grant opportunity, persuaded foundation leader to apply, drafted proposal, and obtained $300k in new funding which was used to implement a food program in western Africa</a:t>
            </a:r>
          </a:p>
        </p:txBody>
      </p:sp>
    </p:spTree>
    <p:extLst>
      <p:ext uri="{BB962C8B-B14F-4D97-AF65-F5344CB8AC3E}">
        <p14:creationId xmlns:p14="http://schemas.microsoft.com/office/powerpoint/2010/main" val="67030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F309DF5B-26CE-469C-8D9E-AB6FB80B9B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693" r="12488"/>
          <a:stretch/>
        </p:blipFill>
        <p:spPr>
          <a:xfrm>
            <a:off x="6486524" y="-1"/>
            <a:ext cx="5705475"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3A2B489-8549-4F58-A924-B18720EE4119}"/>
              </a:ext>
            </a:extLst>
          </p:cNvPr>
          <p:cNvSpPr>
            <a:spLocks noGrp="1"/>
          </p:cNvSpPr>
          <p:nvPr>
            <p:ph type="title"/>
          </p:nvPr>
        </p:nvSpPr>
        <p:spPr>
          <a:xfrm>
            <a:off x="677333" y="609600"/>
            <a:ext cx="5980641" cy="1320800"/>
          </a:xfrm>
        </p:spPr>
        <p:txBody>
          <a:bodyPr>
            <a:normAutofit/>
          </a:bodyPr>
          <a:lstStyle/>
          <a:p>
            <a:r>
              <a:rPr lang="en-US" dirty="0"/>
              <a:t>Your Accomplishment Statements</a:t>
            </a:r>
          </a:p>
        </p:txBody>
      </p:sp>
      <p:sp>
        <p:nvSpPr>
          <p:cNvPr id="6" name="TextBox 5">
            <a:extLst>
              <a:ext uri="{FF2B5EF4-FFF2-40B4-BE49-F238E27FC236}">
                <a16:creationId xmlns:a16="http://schemas.microsoft.com/office/drawing/2014/main" id="{2E0E523F-E3C8-423A-821E-3B1401552941}"/>
              </a:ext>
            </a:extLst>
          </p:cNvPr>
          <p:cNvSpPr txBox="1"/>
          <p:nvPr/>
        </p:nvSpPr>
        <p:spPr>
          <a:xfrm>
            <a:off x="9505047" y="6657945"/>
            <a:ext cx="26869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ertifiablyfit.blogspot.com/2010/04/celebrating-accomplishmen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72468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4D18-66F7-42D9-A343-F75BBE19339A}"/>
              </a:ext>
            </a:extLst>
          </p:cNvPr>
          <p:cNvSpPr>
            <a:spLocks noGrp="1"/>
          </p:cNvSpPr>
          <p:nvPr>
            <p:ph type="title"/>
          </p:nvPr>
        </p:nvSpPr>
        <p:spPr>
          <a:xfrm>
            <a:off x="2706001" y="266700"/>
            <a:ext cx="3737268" cy="1320800"/>
          </a:xfrm>
        </p:spPr>
        <p:txBody>
          <a:bodyPr vert="horz" lIns="91440" tIns="45720" rIns="91440" bIns="45720" rtlCol="0" anchor="t">
            <a:normAutofit/>
          </a:bodyPr>
          <a:lstStyle/>
          <a:p>
            <a:r>
              <a:rPr lang="en-US" dirty="0"/>
              <a:t>So, Now What?</a:t>
            </a:r>
          </a:p>
        </p:txBody>
      </p:sp>
      <p:sp>
        <p:nvSpPr>
          <p:cNvPr id="3" name="Content Placeholder 2">
            <a:extLst>
              <a:ext uri="{FF2B5EF4-FFF2-40B4-BE49-F238E27FC236}">
                <a16:creationId xmlns:a16="http://schemas.microsoft.com/office/drawing/2014/main" id="{BC38AEF5-2263-4F6B-BCEF-E0939BD891AE}"/>
              </a:ext>
            </a:extLst>
          </p:cNvPr>
          <p:cNvSpPr>
            <a:spLocks noGrp="1"/>
          </p:cNvSpPr>
          <p:nvPr>
            <p:ph sz="half" idx="1"/>
          </p:nvPr>
        </p:nvSpPr>
        <p:spPr>
          <a:xfrm>
            <a:off x="4594769" y="1371601"/>
            <a:ext cx="4679234" cy="4669762"/>
          </a:xfrm>
        </p:spPr>
        <p:txBody>
          <a:bodyPr vert="horz" lIns="91440" tIns="45720" rIns="91440" bIns="45720" rtlCol="0">
            <a:normAutofit/>
          </a:bodyPr>
          <a:lstStyle/>
          <a:p>
            <a:r>
              <a:rPr lang="en-US" sz="2400" b="1" dirty="0"/>
              <a:t>You likely identified things that you would like to do moving forward</a:t>
            </a:r>
          </a:p>
          <a:p>
            <a:endParaRPr lang="en-US" sz="2400" b="1" dirty="0"/>
          </a:p>
          <a:p>
            <a:r>
              <a:rPr lang="en-US" sz="2400" b="1" dirty="0"/>
              <a:t>And, realized there are some things you may not want to do again</a:t>
            </a:r>
          </a:p>
          <a:p>
            <a:endParaRPr lang="en-US" sz="2400" b="1" dirty="0"/>
          </a:p>
          <a:p>
            <a:r>
              <a:rPr lang="en-US" sz="2400" b="1" dirty="0"/>
              <a:t>Ideally you have clarified your target</a:t>
            </a:r>
          </a:p>
        </p:txBody>
      </p:sp>
      <p:pic>
        <p:nvPicPr>
          <p:cNvPr id="6" name="Content Placeholder 5">
            <a:extLst>
              <a:ext uri="{FF2B5EF4-FFF2-40B4-BE49-F238E27FC236}">
                <a16:creationId xmlns:a16="http://schemas.microsoft.com/office/drawing/2014/main" id="{2CD57215-4140-4BDA-B925-064CF90024E4}"/>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6799" r="10040" b="-3"/>
          <a:stretch/>
        </p:blipFill>
        <p:spPr>
          <a:xfrm>
            <a:off x="20" y="1409382"/>
            <a:ext cx="4286230" cy="5448618"/>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7" name="TextBox 6">
            <a:extLst>
              <a:ext uri="{FF2B5EF4-FFF2-40B4-BE49-F238E27FC236}">
                <a16:creationId xmlns:a16="http://schemas.microsoft.com/office/drawing/2014/main" id="{CAFEFD12-3CBA-4E71-80AD-2E494002C92F}"/>
              </a:ext>
            </a:extLst>
          </p:cNvPr>
          <p:cNvSpPr txBox="1"/>
          <p:nvPr/>
        </p:nvSpPr>
        <p:spPr>
          <a:xfrm>
            <a:off x="9665346" y="6657945"/>
            <a:ext cx="25266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rushedjoke.wordpress.com/2015/03/15/penn-and-teller-bull-episode-1-talking-to-the-dea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02442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14BF-CFE0-47CE-9D10-34C1AA1FB7FD}"/>
              </a:ext>
            </a:extLst>
          </p:cNvPr>
          <p:cNvSpPr>
            <a:spLocks noGrp="1"/>
          </p:cNvSpPr>
          <p:nvPr>
            <p:ph type="title"/>
          </p:nvPr>
        </p:nvSpPr>
        <p:spPr/>
        <p:txBody>
          <a:bodyPr/>
          <a:lstStyle/>
          <a:p>
            <a:r>
              <a:rPr lang="en-US" dirty="0"/>
              <a:t>Summary Statement</a:t>
            </a:r>
          </a:p>
        </p:txBody>
      </p:sp>
      <p:sp>
        <p:nvSpPr>
          <p:cNvPr id="5" name="Content Placeholder 4">
            <a:extLst>
              <a:ext uri="{FF2B5EF4-FFF2-40B4-BE49-F238E27FC236}">
                <a16:creationId xmlns:a16="http://schemas.microsoft.com/office/drawing/2014/main" id="{C47B0D86-52D3-44CC-B36D-E57BAE0246E0}"/>
              </a:ext>
            </a:extLst>
          </p:cNvPr>
          <p:cNvSpPr>
            <a:spLocks noGrp="1"/>
          </p:cNvSpPr>
          <p:nvPr>
            <p:ph idx="1"/>
          </p:nvPr>
        </p:nvSpPr>
        <p:spPr>
          <a:xfrm>
            <a:off x="677334" y="1765301"/>
            <a:ext cx="8596668" cy="4276062"/>
          </a:xfrm>
        </p:spPr>
        <p:txBody>
          <a:bodyPr>
            <a:normAutofit/>
          </a:bodyPr>
          <a:lstStyle/>
          <a:p>
            <a:pPr marL="0" indent="0">
              <a:buNone/>
            </a:pPr>
            <a:r>
              <a:rPr lang="en-US" sz="3200" dirty="0"/>
              <a:t>Innovative marketing administrator and national events expert with proven creative and management ability in hospitality and entertainment.  Able to conceptualize and launch marketing campaigns and successfully facilitate smooth running of major national events, delivering results on time and to impeccable standards.  </a:t>
            </a:r>
            <a:endParaRPr lang="en-US" dirty="0"/>
          </a:p>
        </p:txBody>
      </p:sp>
    </p:spTree>
    <p:extLst>
      <p:ext uri="{BB962C8B-B14F-4D97-AF65-F5344CB8AC3E}">
        <p14:creationId xmlns:p14="http://schemas.microsoft.com/office/powerpoint/2010/main" val="195148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E54E857-AE8E-46CE-BEEC-63BDFB2B1289}"/>
              </a:ext>
            </a:extLst>
          </p:cNvPr>
          <p:cNvSpPr>
            <a:spLocks noGrp="1"/>
          </p:cNvSpPr>
          <p:nvPr>
            <p:ph type="title"/>
          </p:nvPr>
        </p:nvSpPr>
        <p:spPr/>
        <p:txBody>
          <a:bodyPr/>
          <a:lstStyle/>
          <a:p>
            <a:r>
              <a:rPr lang="en-US" dirty="0"/>
              <a:t>Summary Statement</a:t>
            </a:r>
          </a:p>
        </p:txBody>
      </p:sp>
      <p:graphicFrame>
        <p:nvGraphicFramePr>
          <p:cNvPr id="20" name="Object 19">
            <a:extLst>
              <a:ext uri="{FF2B5EF4-FFF2-40B4-BE49-F238E27FC236}">
                <a16:creationId xmlns:a16="http://schemas.microsoft.com/office/drawing/2014/main" id="{45A5F8CD-46EB-4E22-A4D5-7C2536F68F2C}"/>
              </a:ext>
            </a:extLst>
          </p:cNvPr>
          <p:cNvGraphicFramePr>
            <a:graphicFrameLocks noChangeAspect="1"/>
          </p:cNvGraphicFramePr>
          <p:nvPr>
            <p:extLst>
              <p:ext uri="{D42A27DB-BD31-4B8C-83A1-F6EECF244321}">
                <p14:modId xmlns:p14="http://schemas.microsoft.com/office/powerpoint/2010/main" val="4267095189"/>
              </p:ext>
            </p:extLst>
          </p:nvPr>
        </p:nvGraphicFramePr>
        <p:xfrm>
          <a:off x="505268" y="1636890"/>
          <a:ext cx="8940799" cy="3793066"/>
        </p:xfrm>
        <a:graphic>
          <a:graphicData uri="http://schemas.openxmlformats.org/presentationml/2006/ole">
            <mc:AlternateContent xmlns:mc="http://schemas.openxmlformats.org/markup-compatibility/2006">
              <mc:Choice xmlns:v="urn:schemas-microsoft-com:vml" Requires="v">
                <p:oleObj spid="_x0000_s1065" name="Document" r:id="rId3" imgW="6498636" imgH="1283444" progId="Word.Document.12">
                  <p:embed/>
                </p:oleObj>
              </mc:Choice>
              <mc:Fallback>
                <p:oleObj name="Document" r:id="rId3" imgW="6498636" imgH="1283444" progId="Word.Document.12">
                  <p:embed/>
                  <p:pic>
                    <p:nvPicPr>
                      <p:cNvPr id="0" name=""/>
                      <p:cNvPicPr/>
                      <p:nvPr/>
                    </p:nvPicPr>
                    <p:blipFill>
                      <a:blip r:embed="rId4"/>
                      <a:stretch>
                        <a:fillRect/>
                      </a:stretch>
                    </p:blipFill>
                    <p:spPr>
                      <a:xfrm>
                        <a:off x="505268" y="1636890"/>
                        <a:ext cx="8940799" cy="3793066"/>
                      </a:xfrm>
                      <a:prstGeom prst="rect">
                        <a:avLst/>
                      </a:prstGeom>
                    </p:spPr>
                  </p:pic>
                </p:oleObj>
              </mc:Fallback>
            </mc:AlternateContent>
          </a:graphicData>
        </a:graphic>
      </p:graphicFrame>
    </p:spTree>
    <p:extLst>
      <p:ext uri="{BB962C8B-B14F-4D97-AF65-F5344CB8AC3E}">
        <p14:creationId xmlns:p14="http://schemas.microsoft.com/office/powerpoint/2010/main" val="311037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Content Placeholder 13">
            <a:extLst>
              <a:ext uri="{FF2B5EF4-FFF2-40B4-BE49-F238E27FC236}">
                <a16:creationId xmlns:a16="http://schemas.microsoft.com/office/drawing/2014/main" id="{60DED615-63B8-4DA0-88BE-5E6EE31317A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198" r="12694" b="-2"/>
          <a:stretch/>
        </p:blipFill>
        <p:spPr>
          <a:xfrm>
            <a:off x="5414962" y="0"/>
            <a:ext cx="6777037" cy="7018867"/>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F5022FA-40F9-4DFF-A4D7-9267F5E1A3AD}"/>
              </a:ext>
            </a:extLst>
          </p:cNvPr>
          <p:cNvSpPr>
            <a:spLocks noGrp="1"/>
          </p:cNvSpPr>
          <p:nvPr>
            <p:ph type="title"/>
          </p:nvPr>
        </p:nvSpPr>
        <p:spPr>
          <a:xfrm>
            <a:off x="1255321" y="509588"/>
            <a:ext cx="3851123" cy="1320800"/>
          </a:xfrm>
        </p:spPr>
        <p:txBody>
          <a:bodyPr>
            <a:normAutofit/>
          </a:bodyPr>
          <a:lstStyle/>
          <a:p>
            <a:r>
              <a:rPr lang="en-US" dirty="0"/>
              <a:t>Summary Statement </a:t>
            </a:r>
          </a:p>
        </p:txBody>
      </p:sp>
      <p:sp>
        <p:nvSpPr>
          <p:cNvPr id="15" name="TextBox 14">
            <a:extLst>
              <a:ext uri="{FF2B5EF4-FFF2-40B4-BE49-F238E27FC236}">
                <a16:creationId xmlns:a16="http://schemas.microsoft.com/office/drawing/2014/main" id="{2E724F33-E874-495B-9F09-F740B4E67C34}"/>
              </a:ext>
            </a:extLst>
          </p:cNvPr>
          <p:cNvSpPr txBox="1"/>
          <p:nvPr/>
        </p:nvSpPr>
        <p:spPr>
          <a:xfrm>
            <a:off x="9521077" y="6657945"/>
            <a:ext cx="267092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orddreams.wordpress.com/2015/01/19/11-tips-from-blockbuster-plo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57153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5F57-1BA2-4CE3-9AB4-8B5925922795}"/>
              </a:ext>
            </a:extLst>
          </p:cNvPr>
          <p:cNvSpPr>
            <a:spLocks noGrp="1"/>
          </p:cNvSpPr>
          <p:nvPr>
            <p:ph type="title"/>
          </p:nvPr>
        </p:nvSpPr>
        <p:spPr/>
        <p:txBody>
          <a:bodyPr anchor="t">
            <a:normAutofit/>
          </a:bodyPr>
          <a:lstStyle/>
          <a:p>
            <a:r>
              <a:rPr lang="en-US" dirty="0"/>
              <a:t>Roadmap</a:t>
            </a:r>
          </a:p>
        </p:txBody>
      </p:sp>
      <p:sp>
        <p:nvSpPr>
          <p:cNvPr id="3" name="Content Placeholder 2">
            <a:extLst>
              <a:ext uri="{FF2B5EF4-FFF2-40B4-BE49-F238E27FC236}">
                <a16:creationId xmlns:a16="http://schemas.microsoft.com/office/drawing/2014/main" id="{B6BDB9C4-D96E-4730-A189-F256A75BA806}"/>
              </a:ext>
            </a:extLst>
          </p:cNvPr>
          <p:cNvSpPr>
            <a:spLocks noGrp="1"/>
          </p:cNvSpPr>
          <p:nvPr>
            <p:ph idx="1"/>
          </p:nvPr>
        </p:nvSpPr>
        <p:spPr>
          <a:xfrm>
            <a:off x="6336287" y="1357313"/>
            <a:ext cx="3307776" cy="4684049"/>
          </a:xfrm>
        </p:spPr>
        <p:txBody>
          <a:bodyPr>
            <a:normAutofit/>
          </a:bodyPr>
          <a:lstStyle/>
          <a:p>
            <a:r>
              <a:rPr lang="en-US" sz="2400" dirty="0"/>
              <a:t>Introductions and Expectations</a:t>
            </a:r>
          </a:p>
          <a:p>
            <a:r>
              <a:rPr lang="en-US" sz="2400" dirty="0"/>
              <a:t>Accomplishments</a:t>
            </a:r>
          </a:p>
          <a:p>
            <a:r>
              <a:rPr lang="en-US" sz="2400" dirty="0"/>
              <a:t>Accomplishment Statements</a:t>
            </a:r>
          </a:p>
          <a:p>
            <a:r>
              <a:rPr lang="en-US" sz="2400" dirty="0"/>
              <a:t>Summary Statements</a:t>
            </a:r>
          </a:p>
          <a:p>
            <a:r>
              <a:rPr lang="en-US" sz="2400" dirty="0"/>
              <a:t>Review</a:t>
            </a:r>
          </a:p>
        </p:txBody>
      </p:sp>
      <p:pic>
        <p:nvPicPr>
          <p:cNvPr id="5" name="Picture 4">
            <a:extLst>
              <a:ext uri="{FF2B5EF4-FFF2-40B4-BE49-F238E27FC236}">
                <a16:creationId xmlns:a16="http://schemas.microsoft.com/office/drawing/2014/main" id="{207729C3-F1F9-4865-9B2A-1E49E2A3A5B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793" r="36664" b="1"/>
          <a:stretch/>
        </p:blipFill>
        <p:spPr>
          <a:xfrm>
            <a:off x="677334" y="2159331"/>
            <a:ext cx="5423429" cy="3882362"/>
          </a:xfrm>
          <a:prstGeom prst="rect">
            <a:avLst/>
          </a:prstGeom>
        </p:spPr>
      </p:pic>
    </p:spTree>
    <p:extLst>
      <p:ext uri="{BB962C8B-B14F-4D97-AF65-F5344CB8AC3E}">
        <p14:creationId xmlns:p14="http://schemas.microsoft.com/office/powerpoint/2010/main" val="97383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CF7D3A-C8AC-410B-8289-2DF4F19366B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3362"/>
          <a:stretch/>
        </p:blipFill>
        <p:spPr>
          <a:xfrm>
            <a:off x="6299202" y="-1"/>
            <a:ext cx="5892798"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16879BC-2D50-428F-BEC9-99B10A382BC8}"/>
              </a:ext>
            </a:extLst>
          </p:cNvPr>
          <p:cNvSpPr>
            <a:spLocks noGrp="1"/>
          </p:cNvSpPr>
          <p:nvPr>
            <p:ph type="title"/>
          </p:nvPr>
        </p:nvSpPr>
        <p:spPr>
          <a:xfrm>
            <a:off x="677333" y="200055"/>
            <a:ext cx="3851123" cy="1320800"/>
          </a:xfrm>
        </p:spPr>
        <p:txBody>
          <a:bodyPr>
            <a:normAutofit/>
          </a:bodyPr>
          <a:lstStyle/>
          <a:p>
            <a:r>
              <a:rPr lang="en-US" dirty="0"/>
              <a:t>Ed Landry’s Resume Biases</a:t>
            </a:r>
          </a:p>
        </p:txBody>
      </p:sp>
      <p:sp>
        <p:nvSpPr>
          <p:cNvPr id="3" name="Content Placeholder 2">
            <a:extLst>
              <a:ext uri="{FF2B5EF4-FFF2-40B4-BE49-F238E27FC236}">
                <a16:creationId xmlns:a16="http://schemas.microsoft.com/office/drawing/2014/main" id="{9DF210A6-3A39-43BD-AAEC-ECE35068CC8B}"/>
              </a:ext>
            </a:extLst>
          </p:cNvPr>
          <p:cNvSpPr>
            <a:spLocks noGrp="1"/>
          </p:cNvSpPr>
          <p:nvPr>
            <p:ph idx="1"/>
          </p:nvPr>
        </p:nvSpPr>
        <p:spPr>
          <a:xfrm>
            <a:off x="677333" y="1828800"/>
            <a:ext cx="6439415" cy="4829145"/>
          </a:xfrm>
        </p:spPr>
        <p:txBody>
          <a:bodyPr>
            <a:normAutofit/>
          </a:bodyPr>
          <a:lstStyle/>
          <a:p>
            <a:pPr>
              <a:lnSpc>
                <a:spcPct val="90000"/>
              </a:lnSpc>
            </a:pPr>
            <a:r>
              <a:rPr lang="en-US" sz="2600" dirty="0"/>
              <a:t>Easy to read – no font smaller than 10.5 </a:t>
            </a:r>
          </a:p>
          <a:p>
            <a:pPr>
              <a:lnSpc>
                <a:spcPct val="90000"/>
              </a:lnSpc>
            </a:pPr>
            <a:r>
              <a:rPr lang="en-US" sz="2600" dirty="0"/>
              <a:t>No spelling mistakes, typos, or grammatical errors</a:t>
            </a:r>
          </a:p>
          <a:p>
            <a:pPr>
              <a:lnSpc>
                <a:spcPct val="90000"/>
              </a:lnSpc>
            </a:pPr>
            <a:r>
              <a:rPr lang="en-US" sz="2600" dirty="0"/>
              <a:t>Don’t use personal pronouns:  I, me, mine, etc.</a:t>
            </a:r>
          </a:p>
          <a:p>
            <a:pPr>
              <a:lnSpc>
                <a:spcPct val="90000"/>
              </a:lnSpc>
            </a:pPr>
            <a:r>
              <a:rPr lang="en-US" sz="2600" dirty="0"/>
              <a:t>Two pages max</a:t>
            </a:r>
          </a:p>
          <a:p>
            <a:pPr>
              <a:lnSpc>
                <a:spcPct val="90000"/>
              </a:lnSpc>
            </a:pPr>
            <a:r>
              <a:rPr lang="en-US" sz="2600" dirty="0"/>
              <a:t>No special graphics, tables, pictures or borders</a:t>
            </a:r>
          </a:p>
          <a:p>
            <a:pPr>
              <a:lnSpc>
                <a:spcPct val="90000"/>
              </a:lnSpc>
            </a:pPr>
            <a:r>
              <a:rPr lang="en-US" sz="2600" dirty="0"/>
              <a:t>Chronological NOT Functional</a:t>
            </a:r>
          </a:p>
          <a:p>
            <a:pPr>
              <a:lnSpc>
                <a:spcPct val="90000"/>
              </a:lnSpc>
            </a:pPr>
            <a:r>
              <a:rPr lang="en-US" sz="2600" dirty="0"/>
              <a:t>Clearly defined summary statement  Accomplishments NOT tasks**</a:t>
            </a:r>
            <a:endParaRPr lang="en-US" sz="1600" dirty="0"/>
          </a:p>
        </p:txBody>
      </p:sp>
      <p:sp>
        <p:nvSpPr>
          <p:cNvPr id="12" name="TextBox 11">
            <a:extLst>
              <a:ext uri="{FF2B5EF4-FFF2-40B4-BE49-F238E27FC236}">
                <a16:creationId xmlns:a16="http://schemas.microsoft.com/office/drawing/2014/main" id="{B321F87E-8194-4BC4-9F02-2D1CF9FF0ED4}"/>
              </a:ext>
            </a:extLst>
          </p:cNvPr>
          <p:cNvSpPr txBox="1"/>
          <p:nvPr/>
        </p:nvSpPr>
        <p:spPr>
          <a:xfrm>
            <a:off x="9521077" y="6657945"/>
            <a:ext cx="267092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cargobe.wordpress.com/page/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36959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7ADA-FE83-4458-8E39-2EDEA8682111}"/>
              </a:ext>
            </a:extLst>
          </p:cNvPr>
          <p:cNvSpPr>
            <a:spLocks noGrp="1"/>
          </p:cNvSpPr>
          <p:nvPr>
            <p:ph type="title"/>
          </p:nvPr>
        </p:nvSpPr>
        <p:spPr>
          <a:xfrm>
            <a:off x="677334" y="383822"/>
            <a:ext cx="3851123" cy="1320800"/>
          </a:xfrm>
        </p:spPr>
        <p:txBody>
          <a:bodyPr vert="horz" lIns="91440" tIns="45720" rIns="91440" bIns="45720" rtlCol="0" anchor="t">
            <a:normAutofit/>
          </a:bodyPr>
          <a:lstStyle/>
          <a:p>
            <a:r>
              <a:rPr lang="en-US" dirty="0"/>
              <a:t>Paul Tiernan Suggestions</a:t>
            </a:r>
          </a:p>
        </p:txBody>
      </p:sp>
      <p:sp>
        <p:nvSpPr>
          <p:cNvPr id="3" name="Content Placeholder 2">
            <a:extLst>
              <a:ext uri="{FF2B5EF4-FFF2-40B4-BE49-F238E27FC236}">
                <a16:creationId xmlns:a16="http://schemas.microsoft.com/office/drawing/2014/main" id="{C9670CB9-3EDB-4CFD-99CA-C8ACCF0B2CF7}"/>
              </a:ext>
            </a:extLst>
          </p:cNvPr>
          <p:cNvSpPr>
            <a:spLocks noGrp="1"/>
          </p:cNvSpPr>
          <p:nvPr>
            <p:ph sz="half" idx="1"/>
          </p:nvPr>
        </p:nvSpPr>
        <p:spPr>
          <a:xfrm>
            <a:off x="677333" y="1817511"/>
            <a:ext cx="6439415" cy="4741333"/>
          </a:xfrm>
        </p:spPr>
        <p:txBody>
          <a:bodyPr vert="horz" lIns="91440" tIns="45720" rIns="91440" bIns="45720" rtlCol="0">
            <a:normAutofit/>
          </a:bodyPr>
          <a:lstStyle/>
          <a:p>
            <a:r>
              <a:rPr lang="en-US" sz="2400" dirty="0"/>
              <a:t>White space is your friend</a:t>
            </a:r>
          </a:p>
          <a:p>
            <a:r>
              <a:rPr lang="en-US" sz="2400" dirty="0"/>
              <a:t>Contemporary fonts:  Calibri, Arial</a:t>
            </a:r>
          </a:p>
          <a:p>
            <a:r>
              <a:rPr lang="en-US" sz="2400" dirty="0"/>
              <a:t>Wide margins, ideally one inch</a:t>
            </a:r>
          </a:p>
          <a:p>
            <a:r>
              <a:rPr lang="en-US" sz="2400" dirty="0"/>
              <a:t>Space between accomplishments</a:t>
            </a:r>
          </a:p>
          <a:p>
            <a:r>
              <a:rPr lang="en-US" sz="2400" dirty="0"/>
              <a:t>Consistent formatting</a:t>
            </a:r>
          </a:p>
          <a:p>
            <a:r>
              <a:rPr lang="en-US" sz="2400" dirty="0"/>
              <a:t>DO NOT RELY on Spellcheck</a:t>
            </a:r>
          </a:p>
          <a:p>
            <a:r>
              <a:rPr lang="en-US" sz="2400" dirty="0"/>
              <a:t>At least 3 reviewers is recommended</a:t>
            </a:r>
          </a:p>
          <a:p>
            <a:r>
              <a:rPr lang="en-US" sz="2400" dirty="0"/>
              <a:t>Let your reviewer know what you want them to look for….</a:t>
            </a:r>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EA643F34-43FD-417C-BC14-B0797C310F4C}"/>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t="6800" r="-2" b="12907"/>
          <a:stretch/>
        </p:blipFill>
        <p:spPr>
          <a:xfrm>
            <a:off x="6833812" y="-1"/>
            <a:ext cx="5358188"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1506426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453E-C11F-48AB-AB21-996B036BEFFA}"/>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Review and Feedback</a:t>
            </a:r>
          </a:p>
        </p:txBody>
      </p:sp>
      <p:sp>
        <p:nvSpPr>
          <p:cNvPr id="3" name="Content Placeholder 2">
            <a:extLst>
              <a:ext uri="{FF2B5EF4-FFF2-40B4-BE49-F238E27FC236}">
                <a16:creationId xmlns:a16="http://schemas.microsoft.com/office/drawing/2014/main" id="{8E1BF6DB-608C-404E-8083-8A88E79C8A38}"/>
              </a:ext>
            </a:extLst>
          </p:cNvPr>
          <p:cNvSpPr>
            <a:spLocks noGrp="1"/>
          </p:cNvSpPr>
          <p:nvPr>
            <p:ph sz="half" idx="1"/>
          </p:nvPr>
        </p:nvSpPr>
        <p:spPr>
          <a:xfrm>
            <a:off x="5570106" y="2095324"/>
            <a:ext cx="4064439" cy="3880773"/>
          </a:xfrm>
        </p:spPr>
        <p:txBody>
          <a:bodyPr vert="horz" lIns="91440" tIns="45720" rIns="91440" bIns="45720" rtlCol="0">
            <a:normAutofit fontScale="92500"/>
          </a:bodyPr>
          <a:lstStyle/>
          <a:p>
            <a:pPr>
              <a:buFont typeface="Wingdings" panose="05000000000000000000" pitchFamily="2" charset="2"/>
              <a:buChar char="q"/>
            </a:pPr>
            <a:r>
              <a:rPr lang="en-US" sz="2400" dirty="0"/>
              <a:t>Is the resume error free?</a:t>
            </a:r>
          </a:p>
          <a:p>
            <a:pPr>
              <a:buFont typeface="Wingdings" panose="05000000000000000000" pitchFamily="2" charset="2"/>
              <a:buChar char="q"/>
            </a:pPr>
            <a:r>
              <a:rPr lang="en-US" sz="2400" dirty="0"/>
              <a:t>No more than two pages?</a:t>
            </a:r>
          </a:p>
          <a:p>
            <a:pPr>
              <a:buFont typeface="Wingdings" panose="05000000000000000000" pitchFamily="2" charset="2"/>
              <a:buChar char="q"/>
            </a:pPr>
            <a:r>
              <a:rPr lang="en-US" sz="2400" dirty="0"/>
              <a:t>Easy to read?</a:t>
            </a:r>
          </a:p>
          <a:p>
            <a:pPr>
              <a:buFont typeface="Wingdings" panose="05000000000000000000" pitchFamily="2" charset="2"/>
              <a:buChar char="q"/>
            </a:pPr>
            <a:r>
              <a:rPr lang="en-US" sz="2400" dirty="0"/>
              <a:t>Well formatted?</a:t>
            </a:r>
          </a:p>
          <a:p>
            <a:pPr>
              <a:buFont typeface="Wingdings" panose="05000000000000000000" pitchFamily="2" charset="2"/>
              <a:buChar char="q"/>
            </a:pPr>
            <a:r>
              <a:rPr lang="en-US" sz="2400" dirty="0"/>
              <a:t>Are there any tasks listed?</a:t>
            </a:r>
          </a:p>
          <a:p>
            <a:pPr>
              <a:buFont typeface="Wingdings" panose="05000000000000000000" pitchFamily="2" charset="2"/>
              <a:buChar char="q"/>
            </a:pPr>
            <a:r>
              <a:rPr lang="en-US" sz="2400" dirty="0"/>
              <a:t>Are the accomplishment clearly understandable?</a:t>
            </a:r>
          </a:p>
          <a:p>
            <a:pPr>
              <a:buFont typeface="Wingdings" panose="05000000000000000000" pitchFamily="2" charset="2"/>
              <a:buChar char="q"/>
            </a:pPr>
            <a:r>
              <a:rPr lang="en-US" sz="2400" dirty="0"/>
              <a:t>Is the Summary Statement clear and specific?</a:t>
            </a:r>
          </a:p>
          <a:p>
            <a:endParaRPr lang="en-US" dirty="0"/>
          </a:p>
        </p:txBody>
      </p:sp>
      <p:pic>
        <p:nvPicPr>
          <p:cNvPr id="6" name="Content Placeholder 5">
            <a:extLst>
              <a:ext uri="{FF2B5EF4-FFF2-40B4-BE49-F238E27FC236}">
                <a16:creationId xmlns:a16="http://schemas.microsoft.com/office/drawing/2014/main" id="{A1AA0F3E-7577-43D7-B09F-1C210C9987DE}"/>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5335" r="11112"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7" name="TextBox 6">
            <a:extLst>
              <a:ext uri="{FF2B5EF4-FFF2-40B4-BE49-F238E27FC236}">
                <a16:creationId xmlns:a16="http://schemas.microsoft.com/office/drawing/2014/main" id="{F26A172E-F9E2-4F45-AAE5-822C2D77E36E}"/>
              </a:ext>
            </a:extLst>
          </p:cNvPr>
          <p:cNvSpPr txBox="1"/>
          <p:nvPr/>
        </p:nvSpPr>
        <p:spPr>
          <a:xfrm>
            <a:off x="9505046" y="6657945"/>
            <a:ext cx="26869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asicblogtips.com/blog-writing-checklis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49385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A2BB-8C5A-4B0A-AEF5-E09861D88A36}"/>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t>Final Thoughts</a:t>
            </a:r>
          </a:p>
        </p:txBody>
      </p:sp>
      <p:sp>
        <p:nvSpPr>
          <p:cNvPr id="3" name="Content Placeholder 2">
            <a:extLst>
              <a:ext uri="{FF2B5EF4-FFF2-40B4-BE49-F238E27FC236}">
                <a16:creationId xmlns:a16="http://schemas.microsoft.com/office/drawing/2014/main" id="{C16A6046-1B8B-4E8F-AA3B-75AB0A1FFCA5}"/>
              </a:ext>
            </a:extLst>
          </p:cNvPr>
          <p:cNvSpPr>
            <a:spLocks noGrp="1"/>
          </p:cNvSpPr>
          <p:nvPr>
            <p:ph sz="half" idx="1"/>
          </p:nvPr>
        </p:nvSpPr>
        <p:spPr>
          <a:xfrm>
            <a:off x="677333" y="1603022"/>
            <a:ext cx="4730045" cy="4842933"/>
          </a:xfrm>
        </p:spPr>
        <p:txBody>
          <a:bodyPr vert="horz" lIns="91440" tIns="45720" rIns="91440" bIns="45720" rtlCol="0">
            <a:normAutofit/>
          </a:bodyPr>
          <a:lstStyle/>
          <a:p>
            <a:pPr>
              <a:lnSpc>
                <a:spcPct val="90000"/>
              </a:lnSpc>
            </a:pPr>
            <a:r>
              <a:rPr lang="en-US" sz="2400" dirty="0"/>
              <a:t>Everyone will have an opinion</a:t>
            </a:r>
          </a:p>
          <a:p>
            <a:pPr>
              <a:lnSpc>
                <a:spcPct val="90000"/>
              </a:lnSpc>
            </a:pPr>
            <a:r>
              <a:rPr lang="en-US" sz="2400" dirty="0"/>
              <a:t>Own and control your story</a:t>
            </a:r>
          </a:p>
          <a:p>
            <a:pPr>
              <a:lnSpc>
                <a:spcPct val="90000"/>
              </a:lnSpc>
            </a:pPr>
            <a:r>
              <a:rPr lang="en-US" sz="2400" dirty="0"/>
              <a:t>“Brand” yourself clearly</a:t>
            </a:r>
          </a:p>
          <a:p>
            <a:pPr>
              <a:lnSpc>
                <a:spcPct val="90000"/>
              </a:lnSpc>
            </a:pPr>
            <a:r>
              <a:rPr lang="en-US" sz="2400" dirty="0"/>
              <a:t>Edit/Update for specific jobs focusing on key words</a:t>
            </a:r>
          </a:p>
          <a:p>
            <a:pPr>
              <a:lnSpc>
                <a:spcPct val="90000"/>
              </a:lnSpc>
            </a:pPr>
            <a:r>
              <a:rPr lang="en-US" sz="2400" dirty="0"/>
              <a:t>A resume isn’t ‘</a:t>
            </a:r>
            <a:r>
              <a:rPr lang="en-US" sz="2400" i="1" dirty="0"/>
              <a:t>the</a:t>
            </a:r>
            <a:r>
              <a:rPr lang="en-US" sz="2400" dirty="0"/>
              <a:t> tool’ any longer; don’t obsess</a:t>
            </a:r>
          </a:p>
          <a:p>
            <a:pPr>
              <a:lnSpc>
                <a:spcPct val="90000"/>
              </a:lnSpc>
            </a:pPr>
            <a:r>
              <a:rPr lang="en-US" sz="2400" dirty="0"/>
              <a:t>It can help to distinguish you from other qualified candidates</a:t>
            </a:r>
          </a:p>
          <a:p>
            <a:pPr>
              <a:lnSpc>
                <a:spcPct val="90000"/>
              </a:lnSpc>
            </a:pPr>
            <a:r>
              <a:rPr lang="en-US" sz="2400" dirty="0"/>
              <a:t>Does it tell YOUR story?</a:t>
            </a:r>
          </a:p>
          <a:p>
            <a:pPr>
              <a:lnSpc>
                <a:spcPct val="90000"/>
              </a:lnSpc>
            </a:pPr>
            <a:endParaRPr lang="en-US" dirty="0"/>
          </a:p>
        </p:txBody>
      </p:sp>
      <p:pic>
        <p:nvPicPr>
          <p:cNvPr id="11" name="Content Placeholder 10">
            <a:extLst>
              <a:ext uri="{FF2B5EF4-FFF2-40B4-BE49-F238E27FC236}">
                <a16:creationId xmlns:a16="http://schemas.microsoft.com/office/drawing/2014/main" id="{F8938536-5E2C-4D44-BA0D-8B1949C395E0}"/>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9167" r="4196"/>
          <a:stretch/>
        </p:blipFill>
        <p:spPr>
          <a:xfrm>
            <a:off x="5330352" y="-1"/>
            <a:ext cx="6861648"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12" name="TextBox 11">
            <a:extLst>
              <a:ext uri="{FF2B5EF4-FFF2-40B4-BE49-F238E27FC236}">
                <a16:creationId xmlns:a16="http://schemas.microsoft.com/office/drawing/2014/main" id="{20541DC0-CB03-4E59-BFFC-1DCF28530FD8}"/>
              </a:ext>
            </a:extLst>
          </p:cNvPr>
          <p:cNvSpPr txBox="1"/>
          <p:nvPr/>
        </p:nvSpPr>
        <p:spPr>
          <a:xfrm>
            <a:off x="9650920" y="6657945"/>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luca-beanone-barcellona/961174092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06987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A2AE-9DD8-4376-9D26-1D7F1A30DD46}"/>
              </a:ext>
            </a:extLst>
          </p:cNvPr>
          <p:cNvSpPr>
            <a:spLocks noGrp="1"/>
          </p:cNvSpPr>
          <p:nvPr>
            <p:ph type="title"/>
          </p:nvPr>
        </p:nvSpPr>
        <p:spPr>
          <a:xfrm>
            <a:off x="677333" y="609600"/>
            <a:ext cx="4447823" cy="1320800"/>
          </a:xfrm>
        </p:spPr>
        <p:txBody>
          <a:bodyPr vert="horz" lIns="91440" tIns="45720" rIns="91440" bIns="45720" rtlCol="0" anchor="t">
            <a:normAutofit/>
          </a:bodyPr>
          <a:lstStyle/>
          <a:p>
            <a:r>
              <a:rPr lang="en-US" dirty="0"/>
              <a:t>Consistent Branding</a:t>
            </a:r>
          </a:p>
        </p:txBody>
      </p:sp>
      <p:sp>
        <p:nvSpPr>
          <p:cNvPr id="3" name="Content Placeholder 2">
            <a:extLst>
              <a:ext uri="{FF2B5EF4-FFF2-40B4-BE49-F238E27FC236}">
                <a16:creationId xmlns:a16="http://schemas.microsoft.com/office/drawing/2014/main" id="{46C6767E-FA13-46B1-B621-73323AF15A1D}"/>
              </a:ext>
            </a:extLst>
          </p:cNvPr>
          <p:cNvSpPr>
            <a:spLocks noGrp="1"/>
          </p:cNvSpPr>
          <p:nvPr>
            <p:ph sz="half" idx="1"/>
          </p:nvPr>
        </p:nvSpPr>
        <p:spPr>
          <a:xfrm>
            <a:off x="485245" y="1597907"/>
            <a:ext cx="5444068" cy="4398299"/>
          </a:xfrm>
        </p:spPr>
        <p:txBody>
          <a:bodyPr vert="horz" lIns="91440" tIns="45720" rIns="91440" bIns="45720" rtlCol="0">
            <a:normAutofit/>
          </a:bodyPr>
          <a:lstStyle/>
          <a:p>
            <a:r>
              <a:rPr lang="en-US" sz="2400" dirty="0"/>
              <a:t>Verify your marketing plan reflects the accomplishments you identified</a:t>
            </a:r>
          </a:p>
          <a:p>
            <a:endParaRPr lang="en-US" sz="2400" dirty="0"/>
          </a:p>
          <a:p>
            <a:r>
              <a:rPr lang="en-US" sz="2400" dirty="0"/>
              <a:t>Consistent with your LinkedIn profile, expanding where you wish to highlight</a:t>
            </a:r>
          </a:p>
          <a:p>
            <a:endParaRPr lang="en-US" sz="2400" dirty="0"/>
          </a:p>
          <a:p>
            <a:r>
              <a:rPr lang="en-US" sz="2400" dirty="0"/>
              <a:t>Prepare for interviews by developing STAR/SOAR stories from your accomplishments</a:t>
            </a:r>
          </a:p>
        </p:txBody>
      </p:sp>
      <p:pic>
        <p:nvPicPr>
          <p:cNvPr id="6" name="Content Placeholder 5">
            <a:extLst>
              <a:ext uri="{FF2B5EF4-FFF2-40B4-BE49-F238E27FC236}">
                <a16:creationId xmlns:a16="http://schemas.microsoft.com/office/drawing/2014/main" id="{D73D388C-5DF9-4DF6-A86E-D55BE6896E94}"/>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r="13362"/>
          <a:stretch/>
        </p:blipFill>
        <p:spPr>
          <a:xfrm>
            <a:off x="5452532" y="-1"/>
            <a:ext cx="6739467"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extBox 6">
            <a:extLst>
              <a:ext uri="{FF2B5EF4-FFF2-40B4-BE49-F238E27FC236}">
                <a16:creationId xmlns:a16="http://schemas.microsoft.com/office/drawing/2014/main" id="{D1E579A4-0CAE-42A4-A148-DDE9260375B7}"/>
              </a:ext>
            </a:extLst>
          </p:cNvPr>
          <p:cNvSpPr txBox="1"/>
          <p:nvPr/>
        </p:nvSpPr>
        <p:spPr>
          <a:xfrm>
            <a:off x="9795190" y="6657945"/>
            <a:ext cx="23968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fro-ip.blogspot.com/2012/07/10-reasons-to-follow-european-approach.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523628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627E-806B-47C7-BF1C-C34999228330}"/>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Questions?  Comments?</a:t>
            </a:r>
          </a:p>
        </p:txBody>
      </p:sp>
      <p:pic>
        <p:nvPicPr>
          <p:cNvPr id="7" name="Content Placeholder 6">
            <a:extLst>
              <a:ext uri="{FF2B5EF4-FFF2-40B4-BE49-F238E27FC236}">
                <a16:creationId xmlns:a16="http://schemas.microsoft.com/office/drawing/2014/main" id="{3D97581C-3490-4CAA-9FC8-CA7CEDB2BAA9}"/>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3362"/>
          <a:stretch/>
        </p:blipFill>
        <p:spPr>
          <a:xfrm>
            <a:off x="4269854" y="160866"/>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8" name="TextBox 7">
            <a:extLst>
              <a:ext uri="{FF2B5EF4-FFF2-40B4-BE49-F238E27FC236}">
                <a16:creationId xmlns:a16="http://schemas.microsoft.com/office/drawing/2014/main" id="{13C96936-5F87-4E18-9BCF-501F78147EBB}"/>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eethestia.blogspot.com/2012/04/just-got-tagged-with-45-questions-abou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88132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4405-0BE3-4460-BDDE-A54C0F191FFE}"/>
              </a:ext>
            </a:extLst>
          </p:cNvPr>
          <p:cNvSpPr>
            <a:spLocks noGrp="1"/>
          </p:cNvSpPr>
          <p:nvPr>
            <p:ph type="title"/>
          </p:nvPr>
        </p:nvSpPr>
        <p:spPr>
          <a:xfrm>
            <a:off x="677334" y="609600"/>
            <a:ext cx="8596668" cy="801511"/>
          </a:xfrm>
        </p:spPr>
        <p:txBody>
          <a:bodyPr/>
          <a:lstStyle/>
          <a:p>
            <a:r>
              <a:rPr lang="en-US" dirty="0"/>
              <a:t>Resources</a:t>
            </a:r>
          </a:p>
        </p:txBody>
      </p:sp>
      <p:sp>
        <p:nvSpPr>
          <p:cNvPr id="3" name="Content Placeholder 2">
            <a:extLst>
              <a:ext uri="{FF2B5EF4-FFF2-40B4-BE49-F238E27FC236}">
                <a16:creationId xmlns:a16="http://schemas.microsoft.com/office/drawing/2014/main" id="{896C956F-BA3C-4BB3-A56A-B543A4783AD3}"/>
              </a:ext>
            </a:extLst>
          </p:cNvPr>
          <p:cNvSpPr>
            <a:spLocks noGrp="1"/>
          </p:cNvSpPr>
          <p:nvPr>
            <p:ph idx="1"/>
          </p:nvPr>
        </p:nvSpPr>
        <p:spPr>
          <a:xfrm>
            <a:off x="677334" y="1411112"/>
            <a:ext cx="8596668" cy="5000978"/>
          </a:xfrm>
        </p:spPr>
        <p:txBody>
          <a:bodyPr>
            <a:normAutofit/>
          </a:bodyPr>
          <a:lstStyle/>
          <a:p>
            <a:pPr marL="0" indent="0">
              <a:buNone/>
            </a:pPr>
            <a:r>
              <a:rPr lang="en-US" dirty="0"/>
              <a:t>Thank you to Ed Landry and Paul Tiernan for sharing their Resume and Accomplishments presentations</a:t>
            </a:r>
          </a:p>
          <a:p>
            <a:endParaRPr lang="en-US" dirty="0"/>
          </a:p>
          <a:p>
            <a:r>
              <a:rPr lang="en-US" dirty="0">
                <a:hlinkClick r:id="rId2"/>
              </a:rPr>
              <a:t>https://www.jobscan.co/blog/resume-accomplishments-examples/</a:t>
            </a:r>
            <a:endParaRPr lang="en-US" dirty="0"/>
          </a:p>
          <a:p>
            <a:r>
              <a:rPr lang="en-US" dirty="0">
                <a:hlinkClick r:id="rId3"/>
              </a:rPr>
              <a:t>https://careerpivot.com/2018/resume-still-relevant/</a:t>
            </a:r>
            <a:endParaRPr lang="en-US" dirty="0"/>
          </a:p>
          <a:p>
            <a:r>
              <a:rPr lang="en-US" dirty="0">
                <a:hlinkClick r:id="rId4"/>
              </a:rPr>
              <a:t>https://au.hudson.com/insights/articles/detail/are-resumes-still-relevant</a:t>
            </a:r>
            <a:endParaRPr lang="en-US" dirty="0"/>
          </a:p>
          <a:p>
            <a:r>
              <a:rPr lang="en-US" dirty="0">
                <a:hlinkClick r:id="rId5"/>
              </a:rPr>
              <a:t>https://www.fastcompany.com/40512551/4-reasons-why-resumes-no-longer-workhttps://www.fastcompany.com/40512551/4-reasons-why-resumes-no-longer-work</a:t>
            </a:r>
            <a:endParaRPr lang="en-US" dirty="0"/>
          </a:p>
          <a:p>
            <a:r>
              <a:rPr lang="en-US" dirty="0">
                <a:hlinkClick r:id="rId6"/>
              </a:rPr>
              <a:t>https://www.thebalancecareers.com/gone-in-thirty-seconds-how-to-review-a-resume-1919139</a:t>
            </a:r>
            <a:endParaRPr lang="en-US" dirty="0"/>
          </a:p>
          <a:p>
            <a:endParaRPr lang="en-US" dirty="0"/>
          </a:p>
        </p:txBody>
      </p:sp>
      <p:pic>
        <p:nvPicPr>
          <p:cNvPr id="2049" name="Picture 1" descr="cleardot">
            <a:extLst>
              <a:ext uri="{FF2B5EF4-FFF2-40B4-BE49-F238E27FC236}">
                <a16:creationId xmlns:a16="http://schemas.microsoft.com/office/drawing/2014/main" id="{3A09A5A4-6F31-4E27-9303-EC50A43200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49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0EC7-E7DB-4366-8743-7ABABE5D13EF}"/>
              </a:ext>
            </a:extLst>
          </p:cNvPr>
          <p:cNvSpPr>
            <a:spLocks noGrp="1"/>
          </p:cNvSpPr>
          <p:nvPr>
            <p:ph type="title"/>
          </p:nvPr>
        </p:nvSpPr>
        <p:spPr>
          <a:xfrm>
            <a:off x="668866" y="1678666"/>
            <a:ext cx="4723327" cy="3536272"/>
          </a:xfrm>
        </p:spPr>
        <p:txBody>
          <a:bodyPr vert="horz" lIns="91440" tIns="45720" rIns="91440" bIns="45720" rtlCol="0" anchor="b">
            <a:normAutofit/>
          </a:bodyPr>
          <a:lstStyle/>
          <a:p>
            <a:pPr algn="r">
              <a:lnSpc>
                <a:spcPct val="90000"/>
              </a:lnSpc>
            </a:pPr>
            <a:r>
              <a:rPr lang="en-US" sz="4400" dirty="0"/>
              <a:t>What is the most important tool in your job search tool box?</a:t>
            </a:r>
          </a:p>
        </p:txBody>
      </p:sp>
      <p:pic>
        <p:nvPicPr>
          <p:cNvPr id="11" name="Content Placeholder 6">
            <a:extLst>
              <a:ext uri="{FF2B5EF4-FFF2-40B4-BE49-F238E27FC236}">
                <a16:creationId xmlns:a16="http://schemas.microsoft.com/office/drawing/2014/main" id="{8EF65004-5A76-4193-A010-68081E20F94C}"/>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l="4371" r="4720" b="12801"/>
          <a:stretch/>
        </p:blipFill>
        <p:spPr>
          <a:xfrm>
            <a:off x="5700712" y="728663"/>
            <a:ext cx="5822421" cy="5666155"/>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8" name="TextBox 7">
            <a:extLst>
              <a:ext uri="{FF2B5EF4-FFF2-40B4-BE49-F238E27FC236}">
                <a16:creationId xmlns:a16="http://schemas.microsoft.com/office/drawing/2014/main" id="{B140083E-CAAF-462A-B0AC-2A7512A45752}"/>
              </a:ext>
            </a:extLst>
          </p:cNvPr>
          <p:cNvSpPr txBox="1"/>
          <p:nvPr/>
        </p:nvSpPr>
        <p:spPr>
          <a:xfrm>
            <a:off x="9795190" y="6657945"/>
            <a:ext cx="23968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locs.xtec.cat/comunicat/2011/10/10/eines-tic/">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49014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6008-EABE-4EE3-9BEE-5014D7BAC85B}"/>
              </a:ext>
            </a:extLst>
          </p:cNvPr>
          <p:cNvSpPr>
            <a:spLocks noGrp="1"/>
          </p:cNvSpPr>
          <p:nvPr>
            <p:ph type="title"/>
          </p:nvPr>
        </p:nvSpPr>
        <p:spPr/>
        <p:txBody>
          <a:bodyPr/>
          <a:lstStyle/>
          <a:p>
            <a:r>
              <a:rPr lang="en-US" dirty="0"/>
              <a:t>Building Blocks….</a:t>
            </a:r>
          </a:p>
        </p:txBody>
      </p:sp>
      <p:graphicFrame>
        <p:nvGraphicFramePr>
          <p:cNvPr id="10" name="Content Placeholder 9">
            <a:extLst>
              <a:ext uri="{FF2B5EF4-FFF2-40B4-BE49-F238E27FC236}">
                <a16:creationId xmlns:a16="http://schemas.microsoft.com/office/drawing/2014/main" id="{0DF291C5-B5BA-4D38-88BD-8BA495F89DE3}"/>
              </a:ext>
            </a:extLst>
          </p:cNvPr>
          <p:cNvGraphicFramePr>
            <a:graphicFrameLocks noGrp="1"/>
          </p:cNvGraphicFramePr>
          <p:nvPr>
            <p:ph sz="half" idx="1"/>
            <p:extLst>
              <p:ext uri="{D42A27DB-BD31-4B8C-83A1-F6EECF244321}">
                <p14:modId xmlns:p14="http://schemas.microsoft.com/office/powerpoint/2010/main" val="4026374653"/>
              </p:ext>
            </p:extLst>
          </p:nvPr>
        </p:nvGraphicFramePr>
        <p:xfrm>
          <a:off x="677862" y="1458805"/>
          <a:ext cx="4737101" cy="4789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F2BFC5AE-0525-468F-99F9-9C11FF587A7E}"/>
              </a:ext>
            </a:extLst>
          </p:cNvPr>
          <p:cNvSpPr>
            <a:spLocks noGrp="1"/>
          </p:cNvSpPr>
          <p:nvPr>
            <p:ph sz="half" idx="2"/>
          </p:nvPr>
        </p:nvSpPr>
        <p:spPr>
          <a:xfrm>
            <a:off x="5618607" y="1343378"/>
            <a:ext cx="4184034" cy="4583221"/>
          </a:xfrm>
        </p:spPr>
        <p:txBody>
          <a:bodyPr>
            <a:normAutofit/>
          </a:bodyPr>
          <a:lstStyle/>
          <a:p>
            <a:r>
              <a:rPr lang="en-US" sz="2400" dirty="0"/>
              <a:t>Resumes are a </a:t>
            </a:r>
            <a:r>
              <a:rPr lang="en-US" sz="2400" b="1" i="1" dirty="0"/>
              <a:t>part</a:t>
            </a:r>
            <a:r>
              <a:rPr lang="en-US" sz="2400" dirty="0"/>
              <a:t> of a complete job search package</a:t>
            </a:r>
          </a:p>
          <a:p>
            <a:r>
              <a:rPr lang="en-US" sz="2400" dirty="0"/>
              <a:t>The focus is a look backward – an Obituary </a:t>
            </a:r>
          </a:p>
          <a:p>
            <a:r>
              <a:rPr lang="en-US" sz="2400" dirty="0"/>
              <a:t>You must </a:t>
            </a:r>
            <a:r>
              <a:rPr lang="en-US" sz="2400" b="1" dirty="0"/>
              <a:t>demonstrate value </a:t>
            </a:r>
            <a:r>
              <a:rPr lang="en-US" sz="2400" dirty="0"/>
              <a:t>in prior roles, not just where you’ve been</a:t>
            </a:r>
          </a:p>
          <a:p>
            <a:r>
              <a:rPr lang="en-US" sz="2400" dirty="0"/>
              <a:t>Tell the story of what you will bring to your next organization</a:t>
            </a:r>
          </a:p>
          <a:p>
            <a:endParaRPr lang="en-US" dirty="0"/>
          </a:p>
        </p:txBody>
      </p:sp>
    </p:spTree>
    <p:extLst>
      <p:ext uri="{BB962C8B-B14F-4D97-AF65-F5344CB8AC3E}">
        <p14:creationId xmlns:p14="http://schemas.microsoft.com/office/powerpoint/2010/main" val="413690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F9EB4B-9A98-48BB-A24C-153C41C4BECD}"/>
              </a:ext>
            </a:extLst>
          </p:cNvPr>
          <p:cNvSpPr>
            <a:spLocks noGrp="1"/>
          </p:cNvSpPr>
          <p:nvPr>
            <p:ph type="title"/>
          </p:nvPr>
        </p:nvSpPr>
        <p:spPr/>
        <p:txBody>
          <a:bodyPr>
            <a:normAutofit/>
          </a:bodyPr>
          <a:lstStyle/>
          <a:p>
            <a:r>
              <a:rPr lang="en-US" dirty="0"/>
              <a:t>The Search Journey Begins by Identifying  Accomplishments</a:t>
            </a:r>
          </a:p>
        </p:txBody>
      </p:sp>
      <p:graphicFrame>
        <p:nvGraphicFramePr>
          <p:cNvPr id="9" name="Content Placeholder 6">
            <a:extLst>
              <a:ext uri="{FF2B5EF4-FFF2-40B4-BE49-F238E27FC236}">
                <a16:creationId xmlns:a16="http://schemas.microsoft.com/office/drawing/2014/main" id="{731436BA-46BA-4770-B726-3D21F1638062}"/>
              </a:ext>
            </a:extLst>
          </p:cNvPr>
          <p:cNvGraphicFramePr>
            <a:graphicFrameLocks noGrp="1"/>
          </p:cNvGraphicFramePr>
          <p:nvPr>
            <p:ph idx="1"/>
            <p:extLst>
              <p:ext uri="{D42A27DB-BD31-4B8C-83A1-F6EECF244321}">
                <p14:modId xmlns:p14="http://schemas.microsoft.com/office/powerpoint/2010/main" val="351282120"/>
              </p:ext>
            </p:extLst>
          </p:nvPr>
        </p:nvGraphicFramePr>
        <p:xfrm>
          <a:off x="677863" y="2160588"/>
          <a:ext cx="9180512" cy="442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35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BAC0-C8EB-4CBE-9076-CA3B9720DC7A}"/>
              </a:ext>
            </a:extLst>
          </p:cNvPr>
          <p:cNvSpPr>
            <a:spLocks noGrp="1"/>
          </p:cNvSpPr>
          <p:nvPr>
            <p:ph type="title"/>
          </p:nvPr>
        </p:nvSpPr>
        <p:spPr>
          <a:xfrm>
            <a:off x="419568" y="1378252"/>
            <a:ext cx="3280896" cy="4093028"/>
          </a:xfrm>
        </p:spPr>
        <p:txBody>
          <a:bodyPr anchor="ctr">
            <a:normAutofit/>
          </a:bodyPr>
          <a:lstStyle/>
          <a:p>
            <a:r>
              <a:rPr lang="en-US" sz="3100" dirty="0"/>
              <a:t>Accomplishments  Can Be…</a:t>
            </a:r>
          </a:p>
        </p:txBody>
      </p:sp>
      <p:graphicFrame>
        <p:nvGraphicFramePr>
          <p:cNvPr id="5" name="Content Placeholder 2">
            <a:extLst>
              <a:ext uri="{FF2B5EF4-FFF2-40B4-BE49-F238E27FC236}">
                <a16:creationId xmlns:a16="http://schemas.microsoft.com/office/drawing/2014/main" id="{08CDB5BF-4836-4EB0-AD2C-AD749004F6CE}"/>
              </a:ext>
            </a:extLst>
          </p:cNvPr>
          <p:cNvGraphicFramePr>
            <a:graphicFrameLocks noGrp="1"/>
          </p:cNvGraphicFramePr>
          <p:nvPr>
            <p:ph idx="1"/>
            <p:extLst>
              <p:ext uri="{D42A27DB-BD31-4B8C-83A1-F6EECF244321}">
                <p14:modId xmlns:p14="http://schemas.microsoft.com/office/powerpoint/2010/main" val="4109754821"/>
              </p:ext>
            </p:extLst>
          </p:nvPr>
        </p:nvGraphicFramePr>
        <p:xfrm>
          <a:off x="4876848" y="379413"/>
          <a:ext cx="7070247" cy="6062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92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BB5EB4-73C0-46C5-AB35-D4FE4182709D}"/>
              </a:ext>
            </a:extLst>
          </p:cNvPr>
          <p:cNvSpPr>
            <a:spLocks noGrp="1"/>
          </p:cNvSpPr>
          <p:nvPr>
            <p:ph type="title"/>
          </p:nvPr>
        </p:nvSpPr>
        <p:spPr/>
        <p:txBody>
          <a:bodyPr/>
          <a:lstStyle/>
          <a:p>
            <a:r>
              <a:rPr lang="en-US" dirty="0"/>
              <a:t>Accomplishments are NOT:</a:t>
            </a:r>
          </a:p>
        </p:txBody>
      </p:sp>
      <p:sp>
        <p:nvSpPr>
          <p:cNvPr id="5" name="Content Placeholder 4">
            <a:extLst>
              <a:ext uri="{FF2B5EF4-FFF2-40B4-BE49-F238E27FC236}">
                <a16:creationId xmlns:a16="http://schemas.microsoft.com/office/drawing/2014/main" id="{C8154434-BF70-4725-9D3D-F5C85A0D3F4F}"/>
              </a:ext>
            </a:extLst>
          </p:cNvPr>
          <p:cNvSpPr>
            <a:spLocks noGrp="1"/>
          </p:cNvSpPr>
          <p:nvPr>
            <p:ph idx="1"/>
          </p:nvPr>
        </p:nvSpPr>
        <p:spPr>
          <a:xfrm>
            <a:off x="677334" y="1709033"/>
            <a:ext cx="8596668" cy="3880773"/>
          </a:xfrm>
        </p:spPr>
        <p:txBody>
          <a:bodyPr/>
          <a:lstStyle/>
          <a:p>
            <a:endParaRPr lang="en-US" dirty="0"/>
          </a:p>
          <a:p>
            <a:endParaRPr lang="en-US" dirty="0"/>
          </a:p>
          <a:p>
            <a:pPr marL="0" indent="0">
              <a:buNone/>
            </a:pPr>
            <a:r>
              <a:rPr lang="en-US" sz="4000" dirty="0"/>
              <a:t>I showed up at 8:30, did what the boss told me to do, took a 30 minute lunch at noon, came back and did some more, left at 5:30</a:t>
            </a:r>
          </a:p>
        </p:txBody>
      </p:sp>
      <mc:AlternateContent xmlns:mc="http://schemas.openxmlformats.org/markup-compatibility/2006" xmlns:p14="http://schemas.microsoft.com/office/powerpoint/2010/main">
        <mc:Choice Requires="p14">
          <p:contentPart p14:bwMode="auto" r:id="rId2">
            <p14:nvContentPartPr>
              <p14:cNvPr id="25" name="Ink 24">
                <a:extLst>
                  <a:ext uri="{FF2B5EF4-FFF2-40B4-BE49-F238E27FC236}">
                    <a16:creationId xmlns:a16="http://schemas.microsoft.com/office/drawing/2014/main" id="{87813ADF-1465-4149-BF0F-B820178E63EC}"/>
                  </a:ext>
                </a:extLst>
              </p14:cNvPr>
              <p14:cNvContentPartPr/>
              <p14:nvPr/>
            </p14:nvContentPartPr>
            <p14:xfrm>
              <a:off x="868813" y="2426875"/>
              <a:ext cx="7722031" cy="2290320"/>
            </p14:xfrm>
          </p:contentPart>
        </mc:Choice>
        <mc:Fallback xmlns="">
          <p:pic>
            <p:nvPicPr>
              <p:cNvPr id="25" name="Ink 24">
                <a:extLst>
                  <a:ext uri="{FF2B5EF4-FFF2-40B4-BE49-F238E27FC236}">
                    <a16:creationId xmlns:a16="http://schemas.microsoft.com/office/drawing/2014/main" id="{87813ADF-1465-4149-BF0F-B820178E63EC}"/>
                  </a:ext>
                </a:extLst>
              </p:cNvPr>
              <p:cNvPicPr/>
              <p:nvPr/>
            </p:nvPicPr>
            <p:blipFill>
              <a:blip r:embed="rId3"/>
              <a:stretch>
                <a:fillRect/>
              </a:stretch>
            </p:blipFill>
            <p:spPr>
              <a:xfrm>
                <a:off x="805810" y="2363865"/>
                <a:ext cx="7847677" cy="2415980"/>
              </a:xfrm>
              <a:prstGeom prst="rect">
                <a:avLst/>
              </a:prstGeom>
            </p:spPr>
          </p:pic>
        </mc:Fallback>
      </mc:AlternateContent>
    </p:spTree>
    <p:extLst>
      <p:ext uri="{BB962C8B-B14F-4D97-AF65-F5344CB8AC3E}">
        <p14:creationId xmlns:p14="http://schemas.microsoft.com/office/powerpoint/2010/main" val="36674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B566-B26E-461A-B41F-A6D121ED91B3}"/>
              </a:ext>
            </a:extLst>
          </p:cNvPr>
          <p:cNvSpPr>
            <a:spLocks noGrp="1"/>
          </p:cNvSpPr>
          <p:nvPr>
            <p:ph type="title"/>
          </p:nvPr>
        </p:nvSpPr>
        <p:spPr/>
        <p:txBody>
          <a:bodyPr/>
          <a:lstStyle/>
          <a:p>
            <a:r>
              <a:rPr lang="en-US" dirty="0"/>
              <a:t>Accomplishments or Tasks/Responsibilities?</a:t>
            </a:r>
          </a:p>
        </p:txBody>
      </p:sp>
      <p:sp>
        <p:nvSpPr>
          <p:cNvPr id="4" name="Content Placeholder 3">
            <a:extLst>
              <a:ext uri="{FF2B5EF4-FFF2-40B4-BE49-F238E27FC236}">
                <a16:creationId xmlns:a16="http://schemas.microsoft.com/office/drawing/2014/main" id="{DCA2A723-C48D-4A20-89FB-9F46E8B22DD2}"/>
              </a:ext>
            </a:extLst>
          </p:cNvPr>
          <p:cNvSpPr>
            <a:spLocks noGrp="1"/>
          </p:cNvSpPr>
          <p:nvPr>
            <p:ph sz="half" idx="1"/>
          </p:nvPr>
        </p:nvSpPr>
        <p:spPr/>
        <p:txBody>
          <a:bodyPr>
            <a:normAutofit/>
          </a:bodyPr>
          <a:lstStyle/>
          <a:p>
            <a:r>
              <a:rPr lang="en-US" sz="2000" dirty="0"/>
              <a:t>Performed</a:t>
            </a:r>
          </a:p>
          <a:p>
            <a:r>
              <a:rPr lang="en-US" sz="2000" dirty="0"/>
              <a:t>Responsible for</a:t>
            </a:r>
          </a:p>
          <a:p>
            <a:r>
              <a:rPr lang="en-US" sz="2000" dirty="0"/>
              <a:t>Managed</a:t>
            </a:r>
          </a:p>
          <a:p>
            <a:r>
              <a:rPr lang="en-US" sz="2000" dirty="0"/>
              <a:t>Oversaw</a:t>
            </a:r>
          </a:p>
          <a:p>
            <a:r>
              <a:rPr lang="en-US" sz="2000" dirty="0"/>
              <a:t>Provided</a:t>
            </a:r>
          </a:p>
          <a:p>
            <a:r>
              <a:rPr lang="en-US" sz="2000" dirty="0"/>
              <a:t>Coordinated</a:t>
            </a:r>
          </a:p>
          <a:p>
            <a:r>
              <a:rPr lang="en-US" sz="2000" dirty="0"/>
              <a:t>Conducted</a:t>
            </a:r>
          </a:p>
          <a:p>
            <a:r>
              <a:rPr lang="en-US" sz="2000" dirty="0"/>
              <a:t>Prepared</a:t>
            </a:r>
          </a:p>
          <a:p>
            <a:r>
              <a:rPr lang="en-US" sz="2000" dirty="0"/>
              <a:t>Maintained</a:t>
            </a:r>
          </a:p>
        </p:txBody>
      </p:sp>
      <p:sp>
        <p:nvSpPr>
          <p:cNvPr id="5" name="Content Placeholder 4">
            <a:extLst>
              <a:ext uri="{FF2B5EF4-FFF2-40B4-BE49-F238E27FC236}">
                <a16:creationId xmlns:a16="http://schemas.microsoft.com/office/drawing/2014/main" id="{65EC9A88-CC61-4081-A823-2CA9E86A6B76}"/>
              </a:ext>
            </a:extLst>
          </p:cNvPr>
          <p:cNvSpPr>
            <a:spLocks noGrp="1"/>
          </p:cNvSpPr>
          <p:nvPr>
            <p:ph sz="half" idx="2"/>
          </p:nvPr>
        </p:nvSpPr>
        <p:spPr>
          <a:xfrm>
            <a:off x="5089968" y="2176289"/>
            <a:ext cx="4184034" cy="3880773"/>
          </a:xfrm>
        </p:spPr>
        <p:txBody>
          <a:bodyPr>
            <a:normAutofit/>
          </a:bodyPr>
          <a:lstStyle/>
          <a:p>
            <a:r>
              <a:rPr lang="en-US" sz="2000" dirty="0"/>
              <a:t>Created</a:t>
            </a:r>
          </a:p>
          <a:p>
            <a:r>
              <a:rPr lang="en-US" sz="2000" dirty="0"/>
              <a:t>Initiated</a:t>
            </a:r>
          </a:p>
          <a:p>
            <a:r>
              <a:rPr lang="en-US" sz="2000" dirty="0"/>
              <a:t>Designed</a:t>
            </a:r>
          </a:p>
          <a:p>
            <a:r>
              <a:rPr lang="en-US" sz="2000" dirty="0"/>
              <a:t>Developed</a:t>
            </a:r>
          </a:p>
          <a:p>
            <a:r>
              <a:rPr lang="en-US" sz="2000" dirty="0"/>
              <a:t>Decreased</a:t>
            </a:r>
          </a:p>
          <a:p>
            <a:r>
              <a:rPr lang="en-US" sz="2000" dirty="0"/>
              <a:t>Increased</a:t>
            </a:r>
          </a:p>
          <a:p>
            <a:r>
              <a:rPr lang="en-US" sz="2000" dirty="0"/>
              <a:t>Reorganized</a:t>
            </a:r>
          </a:p>
          <a:p>
            <a:r>
              <a:rPr lang="en-US" sz="2000" dirty="0"/>
              <a:t>Strengthened</a:t>
            </a:r>
          </a:p>
          <a:p>
            <a:r>
              <a:rPr lang="en-US" sz="2000" dirty="0"/>
              <a:t>Overhauled</a:t>
            </a:r>
            <a:endParaRPr lang="en-US" dirty="0"/>
          </a:p>
        </p:txBody>
      </p:sp>
    </p:spTree>
    <p:extLst>
      <p:ext uri="{BB962C8B-B14F-4D97-AF65-F5344CB8AC3E}">
        <p14:creationId xmlns:p14="http://schemas.microsoft.com/office/powerpoint/2010/main" val="260317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F73C-1159-4366-9FB6-0C779CAA73BD}"/>
              </a:ext>
            </a:extLst>
          </p:cNvPr>
          <p:cNvSpPr>
            <a:spLocks noGrp="1"/>
          </p:cNvSpPr>
          <p:nvPr>
            <p:ph type="title"/>
          </p:nvPr>
        </p:nvSpPr>
        <p:spPr/>
        <p:txBody>
          <a:bodyPr>
            <a:normAutofit/>
          </a:bodyPr>
          <a:lstStyle/>
          <a:p>
            <a:r>
              <a:rPr lang="en-US" dirty="0"/>
              <a:t>Identifying Your Accomplishments</a:t>
            </a:r>
          </a:p>
        </p:txBody>
      </p:sp>
      <p:graphicFrame>
        <p:nvGraphicFramePr>
          <p:cNvPr id="5" name="Content Placeholder 2">
            <a:extLst>
              <a:ext uri="{FF2B5EF4-FFF2-40B4-BE49-F238E27FC236}">
                <a16:creationId xmlns:a16="http://schemas.microsoft.com/office/drawing/2014/main" id="{69035C2B-8E5F-40E3-B834-82E3A52E3BCE}"/>
              </a:ext>
            </a:extLst>
          </p:cNvPr>
          <p:cNvGraphicFramePr>
            <a:graphicFrameLocks noGrp="1"/>
          </p:cNvGraphicFramePr>
          <p:nvPr>
            <p:ph idx="1"/>
            <p:extLst>
              <p:ext uri="{D42A27DB-BD31-4B8C-83A1-F6EECF244321}">
                <p14:modId xmlns:p14="http://schemas.microsoft.com/office/powerpoint/2010/main" val="103866901"/>
              </p:ext>
            </p:extLst>
          </p:nvPr>
        </p:nvGraphicFramePr>
        <p:xfrm>
          <a:off x="677863" y="1388533"/>
          <a:ext cx="8596312" cy="5339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803582"/>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448</TotalTime>
  <Words>1053</Words>
  <Application>Microsoft Office PowerPoint</Application>
  <PresentationFormat>Widescreen</PresentationFormat>
  <Paragraphs>176</Paragraphs>
  <Slides>26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Trebuchet MS</vt:lpstr>
      <vt:lpstr>Wingdings</vt:lpstr>
      <vt:lpstr>Wingdings 3</vt:lpstr>
      <vt:lpstr>Facet</vt:lpstr>
      <vt:lpstr>Document</vt:lpstr>
      <vt:lpstr>Resume Basics and Review</vt:lpstr>
      <vt:lpstr>Roadmap</vt:lpstr>
      <vt:lpstr>What is the most important tool in your job search tool box?</vt:lpstr>
      <vt:lpstr>Building Blocks….</vt:lpstr>
      <vt:lpstr>The Search Journey Begins by Identifying  Accomplishments</vt:lpstr>
      <vt:lpstr>Accomplishments  Can Be…</vt:lpstr>
      <vt:lpstr>Accomplishments are NOT:</vt:lpstr>
      <vt:lpstr>Accomplishments or Tasks/Responsibilities?</vt:lpstr>
      <vt:lpstr>Identifying Your Accomplishments</vt:lpstr>
      <vt:lpstr>Your Accomplishments</vt:lpstr>
      <vt:lpstr>Who Would You Hire?</vt:lpstr>
      <vt:lpstr>3 Ways to Quantify Your Experience</vt:lpstr>
      <vt:lpstr>Accomplishment Statements</vt:lpstr>
      <vt:lpstr>Accomplishment Statements</vt:lpstr>
      <vt:lpstr>Your Accomplishment Statements</vt:lpstr>
      <vt:lpstr>So, Now What?</vt:lpstr>
      <vt:lpstr>Summary Statement</vt:lpstr>
      <vt:lpstr>Summary Statement</vt:lpstr>
      <vt:lpstr>Summary Statement </vt:lpstr>
      <vt:lpstr>Ed Landry’s Resume Biases</vt:lpstr>
      <vt:lpstr>Paul Tiernan Suggestions</vt:lpstr>
      <vt:lpstr>Review and Feedback</vt:lpstr>
      <vt:lpstr>Final Thoughts</vt:lpstr>
      <vt:lpstr>Consistent Branding</vt:lpstr>
      <vt:lpstr>Questions?  Comments?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Your Story</dc:title>
  <dc:creator>Joan Malone</dc:creator>
  <cp:lastModifiedBy>Joan Malone</cp:lastModifiedBy>
  <cp:revision>26</cp:revision>
  <dcterms:created xsi:type="dcterms:W3CDTF">2019-03-04T18:03:24Z</dcterms:created>
  <dcterms:modified xsi:type="dcterms:W3CDTF">2019-03-07T17:09:09Z</dcterms:modified>
</cp:coreProperties>
</file>